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65" r:id="rId1"/>
  </p:sldMasterIdLst>
  <p:notesMasterIdLst>
    <p:notesMasterId r:id="rId2"/>
  </p:notesMasterIdLst>
  <p:sldIdLst>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26" autoAdjust="0"/>
    <p:restoredTop sz="94660"/>
  </p:normalViewPr>
  <p:slideViewPr>
    <p:cSldViewPr snapToGrid="0">
      <p:cViewPr varScale="1">
        <p:scale>
          <a:sx n="62" d="100"/>
          <a:sy n="62" d="100"/>
        </p:scale>
        <p:origin x="820" y="3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tableStyles" Target="tableStyles.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95" name=""/>
        <p:cNvGrpSpPr/>
        <p:nvPr/>
      </p:nvGrpSpPr>
      <p:grpSpPr>
        <a:xfrm>
          <a:off x="0" y="0"/>
          <a:ext cx="0" cy="0"/>
          <a:chOff x="0" y="0"/>
          <a:chExt cx="0" cy="0"/>
        </a:xfrm>
      </p:grpSpPr>
      <p:sp>
        <p:nvSpPr>
          <p:cNvPr id="104876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6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6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6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6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0" name=""/>
        <p:cNvGrpSpPr/>
        <p:nvPr/>
      </p:nvGrpSpPr>
      <p:grpSpPr>
        <a:xfrm>
          <a:off x="0" y="0"/>
          <a:ext cx="0" cy="0"/>
          <a:chOff x="0" y="0"/>
          <a:chExt cx="0" cy="0"/>
        </a:xfrm>
      </p:grpSpPr>
      <p:sp>
        <p:nvSpPr>
          <p:cNvPr id="1048606"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dirty="0" lang="en-US"/>
          </a:p>
        </p:txBody>
      </p:sp>
      <p:sp>
        <p:nvSpPr>
          <p:cNvPr id="1048607" name="Subtitle 2"/>
          <p:cNvSpPr>
            <a:spLocks noGrp="1"/>
          </p:cNvSpPr>
          <p:nvPr>
            <p:ph type="subTitle" idx="1"/>
          </p:nvPr>
        </p:nvSpPr>
        <p:spPr>
          <a:xfrm>
            <a:off x="2589213" y="4777379"/>
            <a:ext cx="8915399" cy="1126283"/>
          </a:xfrm>
        </p:spPr>
        <p:txBody>
          <a:bodyPr anchor="t"/>
          <a:lstStyle>
            <a:lvl1pPr algn="l" indent="0" marL="0">
              <a:buNone/>
              <a:defRPr>
                <a:solidFill>
                  <a:schemeClr val="tx1">
                    <a:lumMod val="65000"/>
                    <a:lumOff val="3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608"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609" name="Footer Placeholder 4"/>
          <p:cNvSpPr>
            <a:spLocks noGrp="1"/>
          </p:cNvSpPr>
          <p:nvPr>
            <p:ph type="ftr" sz="quarter" idx="11"/>
          </p:nvPr>
        </p:nvSpPr>
        <p:spPr/>
        <p:txBody>
          <a:bodyPr/>
          <a:p>
            <a:endParaRPr dirty="0" lang="en-US"/>
          </a:p>
        </p:txBody>
      </p:sp>
      <p:sp>
        <p:nvSpPr>
          <p:cNvPr id="1048610" name="Freeform 6"/>
          <p:cNvSpPr/>
          <p:nvPr/>
        </p:nvSpPr>
        <p:spPr bwMode="auto">
          <a:xfrm>
            <a:off x="0" y="4323810"/>
            <a:ext cx="1744652" cy="778589"/>
          </a:xfrm>
          <a:custGeom>
            <a:avLst/>
            <a:ah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48611" name="Slide Number Placeholder 5"/>
          <p:cNvSpPr>
            <a:spLocks noGrp="1"/>
          </p:cNvSpPr>
          <p:nvPr>
            <p:ph type="sldNum" sz="quarter" idx="12"/>
          </p:nvPr>
        </p:nvSpPr>
        <p:spPr>
          <a:xfrm>
            <a:off x="531812" y="4529540"/>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93" name=""/>
        <p:cNvGrpSpPr/>
        <p:nvPr/>
      </p:nvGrpSpPr>
      <p:grpSpPr>
        <a:xfrm>
          <a:off x="0" y="0"/>
          <a:ext cx="0" cy="0"/>
          <a:chOff x="0" y="0"/>
          <a:chExt cx="0" cy="0"/>
        </a:xfrm>
      </p:grpSpPr>
      <p:sp>
        <p:nvSpPr>
          <p:cNvPr id="1048755" name="Title 1"/>
          <p:cNvSpPr>
            <a:spLocks noGrp="1"/>
          </p:cNvSpPr>
          <p:nvPr>
            <p:ph type="title"/>
          </p:nvPr>
        </p:nvSpPr>
        <p:spPr>
          <a:xfrm>
            <a:off x="2589212" y="609600"/>
            <a:ext cx="8915399" cy="3117040"/>
          </a:xfrm>
        </p:spPr>
        <p:txBody>
          <a:bodyPr anchor="ctr">
            <a:normAutofit/>
          </a:bodyPr>
          <a:lstStyle>
            <a:lvl1pPr algn="l">
              <a:defRPr b="0" cap="none" sz="4800"/>
            </a:lvl1pPr>
          </a:lstStyle>
          <a:p>
            <a:r>
              <a:rPr lang="en-US"/>
              <a:t>Click to edit Master title style</a:t>
            </a:r>
            <a:endParaRPr dirty="0" lang="en-US"/>
          </a:p>
        </p:txBody>
      </p:sp>
      <p:sp>
        <p:nvSpPr>
          <p:cNvPr id="1048756" name="Text Placeholder 2"/>
          <p:cNvSpPr>
            <a:spLocks noGrp="1"/>
          </p:cNvSpPr>
          <p:nvPr>
            <p:ph type="body" idx="1"/>
          </p:nvPr>
        </p:nvSpPr>
        <p:spPr>
          <a:xfrm>
            <a:off x="2589212" y="4354046"/>
            <a:ext cx="8915399" cy="1555864"/>
          </a:xfrm>
        </p:spPr>
        <p:txBody>
          <a:bodyPr anchor="ctr">
            <a:normAutofit/>
          </a:bodyPr>
          <a:lstStyle>
            <a:lvl1pPr algn="l" indent="0" marL="0">
              <a:buNone/>
              <a:defRPr sz="1800">
                <a:solidFill>
                  <a:schemeClr val="tx1">
                    <a:lumMod val="65000"/>
                    <a:lumOff val="3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endParaRPr lang="en-US"/>
          </a:p>
        </p:txBody>
      </p:sp>
      <p:sp>
        <p:nvSpPr>
          <p:cNvPr id="1048757"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758" name="Footer Placeholder 4"/>
          <p:cNvSpPr>
            <a:spLocks noGrp="1"/>
          </p:cNvSpPr>
          <p:nvPr>
            <p:ph type="ftr" sz="quarter" idx="11"/>
          </p:nvPr>
        </p:nvSpPr>
        <p:spPr/>
        <p:txBody>
          <a:bodyPr/>
          <a:p>
            <a:endParaRPr dirty="0" lang="en-US"/>
          </a:p>
        </p:txBody>
      </p:sp>
      <p:sp>
        <p:nvSpPr>
          <p:cNvPr id="1048759" name="Freeform 11"/>
          <p:cNvSpPr/>
          <p:nvPr/>
        </p:nvSpPr>
        <p:spPr bwMode="auto">
          <a:xfrm flipV="1">
            <a:off x="-4189" y="31781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60" name="Slide Number Placeholder 5"/>
          <p:cNvSpPr>
            <a:spLocks noGrp="1"/>
          </p:cNvSpPr>
          <p:nvPr>
            <p:ph type="sldNum" sz="quarter" idx="12"/>
          </p:nvPr>
        </p:nvSpPr>
        <p:spPr>
          <a:xfrm>
            <a:off x="531812" y="3244139"/>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86" name=""/>
        <p:cNvGrpSpPr/>
        <p:nvPr/>
      </p:nvGrpSpPr>
      <p:grpSpPr>
        <a:xfrm>
          <a:off x="0" y="0"/>
          <a:ext cx="0" cy="0"/>
          <a:chOff x="0" y="0"/>
          <a:chExt cx="0" cy="0"/>
        </a:xfrm>
      </p:grpSpPr>
      <p:sp>
        <p:nvSpPr>
          <p:cNvPr id="1048705" name="Title 1"/>
          <p:cNvSpPr>
            <a:spLocks noGrp="1"/>
          </p:cNvSpPr>
          <p:nvPr>
            <p:ph type="title"/>
          </p:nvPr>
        </p:nvSpPr>
        <p:spPr>
          <a:xfrm>
            <a:off x="2849949" y="609600"/>
            <a:ext cx="8393926" cy="2895600"/>
          </a:xfrm>
        </p:spPr>
        <p:txBody>
          <a:bodyPr anchor="ctr">
            <a:normAutofit/>
          </a:bodyPr>
          <a:lstStyle>
            <a:lvl1pPr algn="l">
              <a:defRPr b="0" cap="none" sz="4800"/>
            </a:lvl1pPr>
          </a:lstStyle>
          <a:p>
            <a:r>
              <a:rPr lang="en-US"/>
              <a:t>Click to edit Master title style</a:t>
            </a:r>
            <a:endParaRPr dirty="0" lang="en-US"/>
          </a:p>
        </p:txBody>
      </p:sp>
      <p:sp>
        <p:nvSpPr>
          <p:cNvPr id="1048706" name="Text Placeholder 9"/>
          <p:cNvSpPr>
            <a:spLocks noGrp="1"/>
          </p:cNvSpPr>
          <p:nvPr>
            <p:ph type="body" sz="quarter" idx="13"/>
          </p:nvPr>
        </p:nvSpPr>
        <p:spPr>
          <a:xfrm>
            <a:off x="3275012" y="3505200"/>
            <a:ext cx="753655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endParaRPr lang="en-US"/>
          </a:p>
        </p:txBody>
      </p:sp>
      <p:sp>
        <p:nvSpPr>
          <p:cNvPr id="1048707" name="Text Placeholder 2"/>
          <p:cNvSpPr>
            <a:spLocks noGrp="1"/>
          </p:cNvSpPr>
          <p:nvPr>
            <p:ph type="body" idx="1"/>
          </p:nvPr>
        </p:nvSpPr>
        <p:spPr>
          <a:xfrm>
            <a:off x="2589212" y="4354046"/>
            <a:ext cx="8915399" cy="1555864"/>
          </a:xfrm>
        </p:spPr>
        <p:txBody>
          <a:bodyPr anchor="ctr">
            <a:normAutofit/>
          </a:bodyPr>
          <a:lstStyle>
            <a:lvl1pPr algn="l" indent="0" marL="0">
              <a:buNone/>
              <a:defRPr sz="1800">
                <a:solidFill>
                  <a:schemeClr val="tx1">
                    <a:lumMod val="65000"/>
                    <a:lumOff val="3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endParaRPr lang="en-US"/>
          </a:p>
        </p:txBody>
      </p:sp>
      <p:sp>
        <p:nvSpPr>
          <p:cNvPr id="1048708"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709" name="Footer Placeholder 4"/>
          <p:cNvSpPr>
            <a:spLocks noGrp="1"/>
          </p:cNvSpPr>
          <p:nvPr>
            <p:ph type="ftr" sz="quarter" idx="11"/>
          </p:nvPr>
        </p:nvSpPr>
        <p:spPr/>
        <p:txBody>
          <a:bodyPr/>
          <a:p>
            <a:endParaRPr dirty="0" lang="en-US"/>
          </a:p>
        </p:txBody>
      </p:sp>
      <p:sp>
        <p:nvSpPr>
          <p:cNvPr id="1048710" name="Freeform 11"/>
          <p:cNvSpPr/>
          <p:nvPr/>
        </p:nvSpPr>
        <p:spPr bwMode="auto">
          <a:xfrm flipV="1">
            <a:off x="-4189" y="31781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11" name="Slide Number Placeholder 5"/>
          <p:cNvSpPr>
            <a:spLocks noGrp="1"/>
          </p:cNvSpPr>
          <p:nvPr>
            <p:ph type="sldNum" sz="quarter" idx="12"/>
          </p:nvPr>
        </p:nvSpPr>
        <p:spPr>
          <a:xfrm>
            <a:off x="531812" y="3244139"/>
            <a:ext cx="779767" cy="365125"/>
          </a:xfrm>
        </p:spPr>
        <p:txBody>
          <a:bodyPr/>
          <a:p>
            <a:fld id="{D57F1E4F-1CFF-5643-939E-217C01CDF565}" type="slidenum">
              <a:rPr dirty="0" lang="en-US"/>
            </a:fld>
            <a:endParaRPr dirty="0" lang="en-US"/>
          </a:p>
        </p:txBody>
      </p:sp>
      <p:sp>
        <p:nvSpPr>
          <p:cNvPr id="1048712" name="TextBox 13"/>
          <p:cNvSpPr txBox="1"/>
          <p:nvPr/>
        </p:nvSpPr>
        <p:spPr>
          <a:xfrm>
            <a:off x="2467652" y="648005"/>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panose="020B0604020202020204"/>
              </a:rPr>
              <a:t>“</a:t>
            </a:r>
            <a:endParaRPr baseline="0" dirty="0" sz="8000" lang="en-US">
              <a:ln w="3175" cmpd="sng">
                <a:noFill/>
              </a:ln>
              <a:solidFill>
                <a:schemeClr val="accent1"/>
              </a:solidFill>
              <a:effectLst/>
              <a:latin typeface="Arial" panose="020B0604020202020204"/>
            </a:endParaRPr>
          </a:p>
        </p:txBody>
      </p:sp>
      <p:sp>
        <p:nvSpPr>
          <p:cNvPr id="1048713" name="TextBox 14"/>
          <p:cNvSpPr txBox="1"/>
          <p:nvPr/>
        </p:nvSpPr>
        <p:spPr>
          <a:xfrm>
            <a:off x="11114852" y="290530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panose="020B0604020202020204"/>
              </a:rPr>
              <a:t>”</a:t>
            </a:r>
            <a:endParaRPr baseline="0" dirty="0" sz="8000" lang="en-US">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81" name=""/>
        <p:cNvGrpSpPr/>
        <p:nvPr/>
      </p:nvGrpSpPr>
      <p:grpSpPr>
        <a:xfrm>
          <a:off x="0" y="0"/>
          <a:ext cx="0" cy="0"/>
          <a:chOff x="0" y="0"/>
          <a:chExt cx="0" cy="0"/>
        </a:xfrm>
      </p:grpSpPr>
      <p:sp>
        <p:nvSpPr>
          <p:cNvPr id="1048677" name="Title 1"/>
          <p:cNvSpPr>
            <a:spLocks noGrp="1"/>
          </p:cNvSpPr>
          <p:nvPr>
            <p:ph type="title"/>
          </p:nvPr>
        </p:nvSpPr>
        <p:spPr>
          <a:xfrm>
            <a:off x="2589213" y="2438400"/>
            <a:ext cx="8915400" cy="2724845"/>
          </a:xfrm>
        </p:spPr>
        <p:txBody>
          <a:bodyPr anchor="b">
            <a:normAutofit/>
          </a:bodyPr>
          <a:lstStyle>
            <a:lvl1pPr algn="l">
              <a:defRPr b="0" sz="4800"/>
            </a:lvl1pPr>
          </a:lstStyle>
          <a:p>
            <a:r>
              <a:rPr lang="en-US"/>
              <a:t>Click to edit Master title style</a:t>
            </a:r>
            <a:endParaRPr dirty="0" lang="en-US"/>
          </a:p>
        </p:txBody>
      </p:sp>
      <p:sp>
        <p:nvSpPr>
          <p:cNvPr id="1048678" name="Text Placeholder 3"/>
          <p:cNvSpPr>
            <a:spLocks noGrp="1"/>
          </p:cNvSpPr>
          <p:nvPr>
            <p:ph type="body" sz="half" idx="2"/>
          </p:nvPr>
        </p:nvSpPr>
        <p:spPr>
          <a:xfrm>
            <a:off x="2589213" y="5181600"/>
            <a:ext cx="8915400" cy="729622"/>
          </a:xfrm>
        </p:spPr>
        <p:txBody>
          <a:bodyPr anchor="t" bIns="45720" lIns="91440" rIns="91440" rtlCol="0" tIns="45720" vert="horz">
            <a:normAutofit/>
          </a:bodyPr>
          <a:lstStyle>
            <a:lvl1pPr>
              <a:buNone/>
              <a:defRPr lang="en-US">
                <a:solidFill>
                  <a:schemeClr val="tx1">
                    <a:lumMod val="65000"/>
                    <a:lumOff val="35000"/>
                  </a:schemeClr>
                </a:solidFill>
              </a:defRPr>
            </a:lvl1pPr>
          </a:lstStyle>
          <a:p>
            <a:pPr indent="0" lvl="0" marL="0">
              <a:buNone/>
            </a:pPr>
            <a:r>
              <a:rPr lang="en-US"/>
              <a:t>Click to edit Master text styles</a:t>
            </a:r>
            <a:endParaRPr lang="en-US"/>
          </a:p>
        </p:txBody>
      </p:sp>
      <p:sp>
        <p:nvSpPr>
          <p:cNvPr id="1048679" name="Date Placeholder 4"/>
          <p:cNvSpPr>
            <a:spLocks noGrp="1"/>
          </p:cNvSpPr>
          <p:nvPr>
            <p:ph type="dt" sz="half" idx="10"/>
          </p:nvPr>
        </p:nvSpPr>
        <p:spPr/>
        <p:txBody>
          <a:bodyPr/>
          <a:p>
            <a:fld id="{B61BEF0D-F0BB-DE4B-95CE-6DB70DBA9567}" type="datetimeFigureOut">
              <a:rPr dirty="0" lang="en-US"/>
            </a:fld>
            <a:endParaRPr dirty="0" lang="en-US"/>
          </a:p>
        </p:txBody>
      </p:sp>
      <p:sp>
        <p:nvSpPr>
          <p:cNvPr id="1048680" name="Footer Placeholder 5"/>
          <p:cNvSpPr>
            <a:spLocks noGrp="1"/>
          </p:cNvSpPr>
          <p:nvPr>
            <p:ph type="ftr" sz="quarter" idx="11"/>
          </p:nvPr>
        </p:nvSpPr>
        <p:spPr/>
        <p:txBody>
          <a:bodyPr/>
          <a:p>
            <a:endParaRPr dirty="0" lang="en-US"/>
          </a:p>
        </p:txBody>
      </p:sp>
      <p:sp>
        <p:nvSpPr>
          <p:cNvPr id="1048681" name="Freeform 11"/>
          <p:cNvSpPr/>
          <p:nvPr/>
        </p:nvSpPr>
        <p:spPr bwMode="auto">
          <a:xfrm flipV="1">
            <a:off x="-4189" y="491172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82" name="Slide Number Placeholder 6"/>
          <p:cNvSpPr>
            <a:spLocks noGrp="1"/>
          </p:cNvSpPr>
          <p:nvPr>
            <p:ph type="sldNum" sz="quarter" idx="12"/>
          </p:nvPr>
        </p:nvSpPr>
        <p:spPr>
          <a:xfrm>
            <a:off x="531812" y="4983087"/>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87" name=""/>
        <p:cNvGrpSpPr/>
        <p:nvPr/>
      </p:nvGrpSpPr>
      <p:grpSpPr>
        <a:xfrm>
          <a:off x="0" y="0"/>
          <a:ext cx="0" cy="0"/>
          <a:chOff x="0" y="0"/>
          <a:chExt cx="0" cy="0"/>
        </a:xfrm>
      </p:grpSpPr>
      <p:sp>
        <p:nvSpPr>
          <p:cNvPr id="1048714" name="Title 1"/>
          <p:cNvSpPr>
            <a:spLocks noGrp="1"/>
          </p:cNvSpPr>
          <p:nvPr>
            <p:ph type="title"/>
          </p:nvPr>
        </p:nvSpPr>
        <p:spPr>
          <a:xfrm>
            <a:off x="2849949" y="609600"/>
            <a:ext cx="8393926" cy="2895600"/>
          </a:xfrm>
        </p:spPr>
        <p:txBody>
          <a:bodyPr anchor="ctr">
            <a:normAutofit/>
          </a:bodyPr>
          <a:lstStyle>
            <a:lvl1pPr algn="l">
              <a:defRPr b="0" cap="none" sz="4800"/>
            </a:lvl1pPr>
          </a:lstStyle>
          <a:p>
            <a:r>
              <a:rPr lang="en-US"/>
              <a:t>Click to edit Master title style</a:t>
            </a:r>
            <a:endParaRPr dirty="0" lang="en-US"/>
          </a:p>
        </p:txBody>
      </p:sp>
      <p:sp>
        <p:nvSpPr>
          <p:cNvPr id="1048715" name="Text Placeholder 9"/>
          <p:cNvSpPr>
            <a:spLocks noGrp="1"/>
          </p:cNvSpPr>
          <p:nvPr>
            <p:ph type="body" sz="quarter" idx="13"/>
          </p:nvPr>
        </p:nvSpPr>
        <p:spPr>
          <a:xfrm>
            <a:off x="2589212" y="4343400"/>
            <a:ext cx="8915400" cy="838200"/>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endParaRPr lang="en-US"/>
          </a:p>
        </p:txBody>
      </p:sp>
      <p:sp>
        <p:nvSpPr>
          <p:cNvPr id="1048716" name="Text Placeholder 3"/>
          <p:cNvSpPr>
            <a:spLocks noGrp="1"/>
          </p:cNvSpPr>
          <p:nvPr>
            <p:ph type="body" sz="half" idx="2"/>
          </p:nvPr>
        </p:nvSpPr>
        <p:spPr>
          <a:xfrm>
            <a:off x="2589213" y="5181600"/>
            <a:ext cx="8915400" cy="729622"/>
          </a:xfrm>
        </p:spPr>
        <p:txBody>
          <a:bodyPr anchor="t" bIns="45720" lIns="91440" rIns="91440" rtlCol="0" tIns="45720" vert="horz">
            <a:normAutofit/>
          </a:bodyPr>
          <a:lstStyle>
            <a:lvl1pPr>
              <a:buNone/>
              <a:defRPr lang="en-US">
                <a:solidFill>
                  <a:schemeClr val="tx1">
                    <a:lumMod val="65000"/>
                    <a:lumOff val="35000"/>
                  </a:schemeClr>
                </a:solidFill>
              </a:defRPr>
            </a:lvl1pPr>
          </a:lstStyle>
          <a:p>
            <a:pPr indent="0" lvl="0" marL="0">
              <a:buNone/>
            </a:pPr>
            <a:r>
              <a:rPr lang="en-US"/>
              <a:t>Click to edit Master text styles</a:t>
            </a:r>
            <a:endParaRPr lang="en-US"/>
          </a:p>
        </p:txBody>
      </p:sp>
      <p:sp>
        <p:nvSpPr>
          <p:cNvPr id="1048717" name="Date Placeholder 4"/>
          <p:cNvSpPr>
            <a:spLocks noGrp="1"/>
          </p:cNvSpPr>
          <p:nvPr>
            <p:ph type="dt" sz="half" idx="10"/>
          </p:nvPr>
        </p:nvSpPr>
        <p:spPr/>
        <p:txBody>
          <a:bodyPr/>
          <a:p>
            <a:fld id="{B61BEF0D-F0BB-DE4B-95CE-6DB70DBA9567}" type="datetimeFigureOut">
              <a:rPr dirty="0" lang="en-US"/>
            </a:fld>
            <a:endParaRPr dirty="0" lang="en-US"/>
          </a:p>
        </p:txBody>
      </p:sp>
      <p:sp>
        <p:nvSpPr>
          <p:cNvPr id="1048718" name="Footer Placeholder 5"/>
          <p:cNvSpPr>
            <a:spLocks noGrp="1"/>
          </p:cNvSpPr>
          <p:nvPr>
            <p:ph type="ftr" sz="quarter" idx="11"/>
          </p:nvPr>
        </p:nvSpPr>
        <p:spPr/>
        <p:txBody>
          <a:bodyPr/>
          <a:p>
            <a:endParaRPr dirty="0" lang="en-US"/>
          </a:p>
        </p:txBody>
      </p:sp>
      <p:sp>
        <p:nvSpPr>
          <p:cNvPr id="1048719" name="Freeform 11"/>
          <p:cNvSpPr/>
          <p:nvPr/>
        </p:nvSpPr>
        <p:spPr bwMode="auto">
          <a:xfrm flipV="1">
            <a:off x="-4189" y="491172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20" name="Slide Number Placeholder 6"/>
          <p:cNvSpPr>
            <a:spLocks noGrp="1"/>
          </p:cNvSpPr>
          <p:nvPr>
            <p:ph type="sldNum" sz="quarter" idx="12"/>
          </p:nvPr>
        </p:nvSpPr>
        <p:spPr>
          <a:xfrm>
            <a:off x="531812" y="4983087"/>
            <a:ext cx="779767" cy="365125"/>
          </a:xfrm>
        </p:spPr>
        <p:txBody>
          <a:bodyPr/>
          <a:p>
            <a:fld id="{D57F1E4F-1CFF-5643-939E-217C01CDF565}" type="slidenum">
              <a:rPr dirty="0" lang="en-US"/>
            </a:fld>
            <a:endParaRPr dirty="0" lang="en-US"/>
          </a:p>
        </p:txBody>
      </p:sp>
      <p:sp>
        <p:nvSpPr>
          <p:cNvPr id="1048721" name="TextBox 16"/>
          <p:cNvSpPr txBox="1"/>
          <p:nvPr/>
        </p:nvSpPr>
        <p:spPr>
          <a:xfrm>
            <a:off x="2467652" y="648005"/>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panose="020B0604020202020204"/>
              </a:rPr>
              <a:t>“</a:t>
            </a:r>
            <a:endParaRPr baseline="0" dirty="0" sz="8000" lang="en-US">
              <a:ln w="3175" cmpd="sng">
                <a:noFill/>
              </a:ln>
              <a:solidFill>
                <a:schemeClr val="accent1"/>
              </a:solidFill>
              <a:effectLst/>
              <a:latin typeface="Arial" panose="020B0604020202020204"/>
            </a:endParaRPr>
          </a:p>
        </p:txBody>
      </p:sp>
      <p:sp>
        <p:nvSpPr>
          <p:cNvPr id="1048722" name="TextBox 17"/>
          <p:cNvSpPr txBox="1"/>
          <p:nvPr/>
        </p:nvSpPr>
        <p:spPr>
          <a:xfrm>
            <a:off x="11114852" y="290530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panose="020B0604020202020204"/>
              </a:rPr>
              <a:t>”</a:t>
            </a:r>
            <a:endParaRPr baseline="0" dirty="0" sz="8000" lang="en-US">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92" name=""/>
        <p:cNvGrpSpPr/>
        <p:nvPr/>
      </p:nvGrpSpPr>
      <p:grpSpPr>
        <a:xfrm>
          <a:off x="0" y="0"/>
          <a:ext cx="0" cy="0"/>
          <a:chOff x="0" y="0"/>
          <a:chExt cx="0" cy="0"/>
        </a:xfrm>
      </p:grpSpPr>
      <p:sp>
        <p:nvSpPr>
          <p:cNvPr id="1048748" name="Title 1"/>
          <p:cNvSpPr>
            <a:spLocks noGrp="1"/>
          </p:cNvSpPr>
          <p:nvPr>
            <p:ph type="title"/>
          </p:nvPr>
        </p:nvSpPr>
        <p:spPr>
          <a:xfrm>
            <a:off x="2589212" y="627407"/>
            <a:ext cx="8915399" cy="2880020"/>
          </a:xfrm>
        </p:spPr>
        <p:txBody>
          <a:bodyPr anchor="ctr">
            <a:normAutofit/>
          </a:bodyPr>
          <a:lstStyle>
            <a:lvl1pPr algn="l">
              <a:defRPr b="0" sz="4800"/>
            </a:lvl1pPr>
          </a:lstStyle>
          <a:p>
            <a:r>
              <a:rPr lang="en-US"/>
              <a:t>Click to edit Master title style</a:t>
            </a:r>
            <a:endParaRPr dirty="0" lang="en-US"/>
          </a:p>
        </p:txBody>
      </p:sp>
      <p:sp>
        <p:nvSpPr>
          <p:cNvPr id="1048749" name="Text Placeholder 9"/>
          <p:cNvSpPr>
            <a:spLocks noGrp="1"/>
          </p:cNvSpPr>
          <p:nvPr>
            <p:ph type="body" sz="quarter" idx="13"/>
          </p:nvPr>
        </p:nvSpPr>
        <p:spPr>
          <a:xfrm>
            <a:off x="2589212" y="4343400"/>
            <a:ext cx="8915400" cy="838200"/>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endParaRPr lang="en-US"/>
          </a:p>
        </p:txBody>
      </p:sp>
      <p:sp>
        <p:nvSpPr>
          <p:cNvPr id="1048750" name="Text Placeholder 3"/>
          <p:cNvSpPr>
            <a:spLocks noGrp="1"/>
          </p:cNvSpPr>
          <p:nvPr>
            <p:ph type="body" sz="half" idx="2"/>
          </p:nvPr>
        </p:nvSpPr>
        <p:spPr>
          <a:xfrm>
            <a:off x="2589213" y="5181600"/>
            <a:ext cx="8915400" cy="729622"/>
          </a:xfrm>
        </p:spPr>
        <p:txBody>
          <a:bodyPr anchor="t" bIns="45720" lIns="91440" rIns="91440" rtlCol="0" tIns="45720" vert="horz">
            <a:normAutofit/>
          </a:bodyPr>
          <a:lstStyle>
            <a:lvl1pPr>
              <a:buNone/>
              <a:defRPr lang="en-US">
                <a:solidFill>
                  <a:schemeClr val="tx1">
                    <a:lumMod val="65000"/>
                    <a:lumOff val="35000"/>
                  </a:schemeClr>
                </a:solidFill>
              </a:defRPr>
            </a:lvl1pPr>
          </a:lstStyle>
          <a:p>
            <a:pPr indent="0" lvl="0" marL="0">
              <a:buNone/>
            </a:pPr>
            <a:r>
              <a:rPr lang="en-US"/>
              <a:t>Click to edit Master text styles</a:t>
            </a:r>
            <a:endParaRPr lang="en-US"/>
          </a:p>
        </p:txBody>
      </p:sp>
      <p:sp>
        <p:nvSpPr>
          <p:cNvPr id="1048751" name="Date Placeholder 4"/>
          <p:cNvSpPr>
            <a:spLocks noGrp="1"/>
          </p:cNvSpPr>
          <p:nvPr>
            <p:ph type="dt" sz="half" idx="10"/>
          </p:nvPr>
        </p:nvSpPr>
        <p:spPr/>
        <p:txBody>
          <a:bodyPr/>
          <a:p>
            <a:fld id="{B61BEF0D-F0BB-DE4B-95CE-6DB70DBA9567}" type="datetimeFigureOut">
              <a:rPr dirty="0" lang="en-US"/>
            </a:fld>
            <a:endParaRPr dirty="0" lang="en-US"/>
          </a:p>
        </p:txBody>
      </p:sp>
      <p:sp>
        <p:nvSpPr>
          <p:cNvPr id="1048752" name="Footer Placeholder 5"/>
          <p:cNvSpPr>
            <a:spLocks noGrp="1"/>
          </p:cNvSpPr>
          <p:nvPr>
            <p:ph type="ftr" sz="quarter" idx="11"/>
          </p:nvPr>
        </p:nvSpPr>
        <p:spPr/>
        <p:txBody>
          <a:bodyPr/>
          <a:p>
            <a:endParaRPr dirty="0" lang="en-US"/>
          </a:p>
        </p:txBody>
      </p:sp>
      <p:sp>
        <p:nvSpPr>
          <p:cNvPr id="1048753" name="Freeform 11"/>
          <p:cNvSpPr/>
          <p:nvPr/>
        </p:nvSpPr>
        <p:spPr bwMode="auto">
          <a:xfrm flipV="1">
            <a:off x="-4189" y="491172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54" name="Slide Number Placeholder 6"/>
          <p:cNvSpPr>
            <a:spLocks noGrp="1"/>
          </p:cNvSpPr>
          <p:nvPr>
            <p:ph type="sldNum" sz="quarter" idx="12"/>
          </p:nvPr>
        </p:nvSpPr>
        <p:spPr>
          <a:xfrm>
            <a:off x="531812" y="4983087"/>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3" name=""/>
        <p:cNvGrpSpPr/>
        <p:nvPr/>
      </p:nvGrpSpPr>
      <p:grpSpPr>
        <a:xfrm>
          <a:off x="0" y="0"/>
          <a:ext cx="0" cy="0"/>
          <a:chOff x="0" y="0"/>
          <a:chExt cx="0" cy="0"/>
        </a:xfrm>
      </p:grpSpPr>
      <p:sp>
        <p:nvSpPr>
          <p:cNvPr id="1048684" name="Title 1"/>
          <p:cNvSpPr>
            <a:spLocks noGrp="1"/>
          </p:cNvSpPr>
          <p:nvPr>
            <p:ph type="title"/>
          </p:nvPr>
        </p:nvSpPr>
        <p:spPr/>
        <p:txBody>
          <a:bodyPr/>
          <a:p>
            <a:r>
              <a:rPr lang="en-US"/>
              <a:t>Click to edit Master title style</a:t>
            </a:r>
            <a:endParaRPr dirty="0" lang="en-US"/>
          </a:p>
        </p:txBody>
      </p:sp>
      <p:sp>
        <p:nvSpPr>
          <p:cNvPr id="1048685" name="Vertical Text Placeholder 2"/>
          <p:cNvSpPr>
            <a:spLocks noGrp="1"/>
          </p:cNvSpPr>
          <p:nvPr>
            <p:ph type="body" orient="vert" idx="1"/>
          </p:nvPr>
        </p:nvSpPr>
        <p:spPr/>
        <p:txBody>
          <a:bodyPr anchor="t" vert="eaVert"/>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86"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687" name="Footer Placeholder 4"/>
          <p:cNvSpPr>
            <a:spLocks noGrp="1"/>
          </p:cNvSpPr>
          <p:nvPr>
            <p:ph type="ftr" sz="quarter" idx="11"/>
          </p:nvPr>
        </p:nvSpPr>
        <p:spPr/>
        <p:txBody>
          <a:bodyPr/>
          <a:p>
            <a:endParaRPr dirty="0" lang="en-US"/>
          </a:p>
        </p:txBody>
      </p:sp>
      <p:sp>
        <p:nvSpPr>
          <p:cNvPr id="1048688"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89" name="Slide Number Placeholder 5"/>
          <p:cNvSpPr>
            <a:spLocks noGrp="1"/>
          </p:cNvSpPr>
          <p:nvPr>
            <p:ph type="sldNum" sz="quarter" idx="12"/>
          </p:nvPr>
        </p:nvSpPr>
        <p:spPr/>
        <p:txBody>
          <a:bodyPr/>
          <a:p>
            <a:fld id="{D57F1E4F-1CFF-5643-939E-217C01CDF565}" type="slidenum">
              <a:rPr dirty="0" lang="en-US"/>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5" name=""/>
        <p:cNvGrpSpPr/>
        <p:nvPr/>
      </p:nvGrpSpPr>
      <p:grpSpPr>
        <a:xfrm>
          <a:off x="0" y="0"/>
          <a:ext cx="0" cy="0"/>
          <a:chOff x="0" y="0"/>
          <a:chExt cx="0" cy="0"/>
        </a:xfrm>
      </p:grpSpPr>
      <p:sp>
        <p:nvSpPr>
          <p:cNvPr id="1048699" name="Vertical Title 1"/>
          <p:cNvSpPr>
            <a:spLocks noGrp="1"/>
          </p:cNvSpPr>
          <p:nvPr>
            <p:ph type="title" orient="vert"/>
          </p:nvPr>
        </p:nvSpPr>
        <p:spPr>
          <a:xfrm>
            <a:off x="9294812" y="627405"/>
            <a:ext cx="2207601" cy="5283817"/>
          </a:xfrm>
        </p:spPr>
        <p:txBody>
          <a:bodyPr anchor="ctr" vert="eaVert"/>
          <a:p>
            <a:r>
              <a:rPr lang="en-US"/>
              <a:t>Click to edit Master title style</a:t>
            </a:r>
            <a:endParaRPr dirty="0" lang="en-US"/>
          </a:p>
        </p:txBody>
      </p:sp>
      <p:sp>
        <p:nvSpPr>
          <p:cNvPr id="1048700" name="Vertical Text Placeholder 2"/>
          <p:cNvSpPr>
            <a:spLocks noGrp="1"/>
          </p:cNvSpPr>
          <p:nvPr>
            <p:ph type="body" orient="vert" idx="1"/>
          </p:nvPr>
        </p:nvSpPr>
        <p:spPr>
          <a:xfrm>
            <a:off x="2589212" y="627405"/>
            <a:ext cx="6477000" cy="5283817"/>
          </a:xfrm>
        </p:spPr>
        <p:txBody>
          <a:bodyPr vert="eaVert"/>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701"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702" name="Footer Placeholder 4"/>
          <p:cNvSpPr>
            <a:spLocks noGrp="1"/>
          </p:cNvSpPr>
          <p:nvPr>
            <p:ph type="ftr" sz="quarter" idx="11"/>
          </p:nvPr>
        </p:nvSpPr>
        <p:spPr/>
        <p:txBody>
          <a:bodyPr/>
          <a:p>
            <a:endParaRPr dirty="0" lang="en-US"/>
          </a:p>
        </p:txBody>
      </p:sp>
      <p:sp>
        <p:nvSpPr>
          <p:cNvPr id="1048703"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04" name="Slide Number Placeholder 5"/>
          <p:cNvSpPr>
            <a:spLocks noGrp="1"/>
          </p:cNvSpPr>
          <p:nvPr>
            <p:ph type="sldNum" sz="quarter" idx="12"/>
          </p:nvPr>
        </p:nvSpPr>
        <p:spPr/>
        <p:txBody>
          <a:bodyPr/>
          <a:p>
            <a:fld id="{D57F1E4F-1CFF-5643-939E-217C01CDF565}" type="slidenum">
              <a:rPr dirty="0" lang="en-US"/>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1" name=""/>
        <p:cNvGrpSpPr/>
        <p:nvPr/>
      </p:nvGrpSpPr>
      <p:grpSpPr>
        <a:xfrm>
          <a:off x="0" y="0"/>
          <a:ext cx="0" cy="0"/>
          <a:chOff x="0" y="0"/>
          <a:chExt cx="0" cy="0"/>
        </a:xfrm>
      </p:grpSpPr>
      <p:sp>
        <p:nvSpPr>
          <p:cNvPr id="1048614" name="Title 1"/>
          <p:cNvSpPr>
            <a:spLocks noGrp="1"/>
          </p:cNvSpPr>
          <p:nvPr>
            <p:ph type="title"/>
          </p:nvPr>
        </p:nvSpPr>
        <p:spPr>
          <a:xfrm>
            <a:off x="2592925" y="624110"/>
            <a:ext cx="8911687" cy="1280890"/>
          </a:xfrm>
        </p:spPr>
        <p:txBody>
          <a:bodyPr/>
          <a:p>
            <a:r>
              <a:rPr lang="en-US"/>
              <a:t>Click to edit Master title style</a:t>
            </a:r>
            <a:endParaRPr dirty="0" lang="en-US"/>
          </a:p>
        </p:txBody>
      </p:sp>
      <p:sp>
        <p:nvSpPr>
          <p:cNvPr id="1048615" name="Content Placeholder 2"/>
          <p:cNvSpPr>
            <a:spLocks noGrp="1"/>
          </p:cNvSpPr>
          <p:nvPr>
            <p:ph idx="1"/>
          </p:nvPr>
        </p:nvSpPr>
        <p:spPr>
          <a:xfrm>
            <a:off x="2589212" y="2133600"/>
            <a:ext cx="8915400" cy="3777622"/>
          </a:xfrm>
        </p:spPr>
        <p:txBody>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16"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617" name="Footer Placeholder 4"/>
          <p:cNvSpPr>
            <a:spLocks noGrp="1"/>
          </p:cNvSpPr>
          <p:nvPr>
            <p:ph type="ftr" sz="quarter" idx="11"/>
          </p:nvPr>
        </p:nvSpPr>
        <p:spPr/>
        <p:txBody>
          <a:bodyPr/>
          <a:p>
            <a:endParaRPr dirty="0" lang="en-US"/>
          </a:p>
        </p:txBody>
      </p:sp>
      <p:sp>
        <p:nvSpPr>
          <p:cNvPr id="1048618"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19" name="Slide Number Placeholder 5"/>
          <p:cNvSpPr>
            <a:spLocks noGrp="1"/>
          </p:cNvSpPr>
          <p:nvPr>
            <p:ph type="sldNum" sz="quarter" idx="12"/>
          </p:nvPr>
        </p:nvSpPr>
        <p:spPr/>
        <p:txBody>
          <a:bodyPr/>
          <a:p>
            <a:fld id="{D57F1E4F-1CFF-5643-939E-217C01CDF565}" type="slidenum">
              <a:rPr dirty="0" lang="en-US"/>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8" name=""/>
        <p:cNvGrpSpPr/>
        <p:nvPr/>
      </p:nvGrpSpPr>
      <p:grpSpPr>
        <a:xfrm>
          <a:off x="0" y="0"/>
          <a:ext cx="0" cy="0"/>
          <a:chOff x="0" y="0"/>
          <a:chExt cx="0" cy="0"/>
        </a:xfrm>
      </p:grpSpPr>
      <p:sp>
        <p:nvSpPr>
          <p:cNvPr id="1048723" name="Title 1"/>
          <p:cNvSpPr>
            <a:spLocks noGrp="1"/>
          </p:cNvSpPr>
          <p:nvPr>
            <p:ph type="title"/>
          </p:nvPr>
        </p:nvSpPr>
        <p:spPr>
          <a:xfrm>
            <a:off x="2589212" y="2058750"/>
            <a:ext cx="8915399" cy="1468800"/>
          </a:xfrm>
        </p:spPr>
        <p:txBody>
          <a:bodyPr anchor="b"/>
          <a:lstStyle>
            <a:lvl1pPr algn="l">
              <a:defRPr b="0" cap="none" sz="4000"/>
            </a:lvl1pPr>
          </a:lstStyle>
          <a:p>
            <a:r>
              <a:rPr lang="en-US"/>
              <a:t>Click to edit Master title style</a:t>
            </a:r>
            <a:endParaRPr dirty="0" lang="en-US"/>
          </a:p>
        </p:txBody>
      </p:sp>
      <p:sp>
        <p:nvSpPr>
          <p:cNvPr id="1048724" name="Text Placeholder 2"/>
          <p:cNvSpPr>
            <a:spLocks noGrp="1"/>
          </p:cNvSpPr>
          <p:nvPr>
            <p:ph type="body" idx="1"/>
          </p:nvPr>
        </p:nvSpPr>
        <p:spPr>
          <a:xfrm>
            <a:off x="2589212" y="3530129"/>
            <a:ext cx="8915399" cy="860400"/>
          </a:xfrm>
        </p:spPr>
        <p:txBody>
          <a:bodyPr anchor="t"/>
          <a:lstStyle>
            <a:lvl1pPr algn="l" indent="0" marL="0">
              <a:buNone/>
              <a:defRPr sz="2000">
                <a:solidFill>
                  <a:schemeClr val="tx1">
                    <a:lumMod val="65000"/>
                    <a:lumOff val="3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endParaRPr lang="en-US"/>
          </a:p>
        </p:txBody>
      </p:sp>
      <p:sp>
        <p:nvSpPr>
          <p:cNvPr id="1048725" name="Date Placeholder 3"/>
          <p:cNvSpPr>
            <a:spLocks noGrp="1"/>
          </p:cNvSpPr>
          <p:nvPr>
            <p:ph type="dt" sz="half" idx="10"/>
          </p:nvPr>
        </p:nvSpPr>
        <p:spPr/>
        <p:txBody>
          <a:bodyPr/>
          <a:p>
            <a:fld id="{B61BEF0D-F0BB-DE4B-95CE-6DB70DBA9567}" type="datetimeFigureOut">
              <a:rPr dirty="0" lang="en-US"/>
            </a:fld>
            <a:endParaRPr dirty="0" lang="en-US"/>
          </a:p>
        </p:txBody>
      </p:sp>
      <p:sp>
        <p:nvSpPr>
          <p:cNvPr id="1048726" name="Footer Placeholder 4"/>
          <p:cNvSpPr>
            <a:spLocks noGrp="1"/>
          </p:cNvSpPr>
          <p:nvPr>
            <p:ph type="ftr" sz="quarter" idx="11"/>
          </p:nvPr>
        </p:nvSpPr>
        <p:spPr/>
        <p:txBody>
          <a:bodyPr/>
          <a:p>
            <a:endParaRPr dirty="0" lang="en-US"/>
          </a:p>
        </p:txBody>
      </p:sp>
      <p:sp>
        <p:nvSpPr>
          <p:cNvPr id="1048727" name="Freeform 11"/>
          <p:cNvSpPr/>
          <p:nvPr/>
        </p:nvSpPr>
        <p:spPr bwMode="auto">
          <a:xfrm flipV="1">
            <a:off x="-4189" y="31781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28" name="Slide Number Placeholder 5"/>
          <p:cNvSpPr>
            <a:spLocks noGrp="1"/>
          </p:cNvSpPr>
          <p:nvPr>
            <p:ph type="sldNum" sz="quarter" idx="12"/>
          </p:nvPr>
        </p:nvSpPr>
        <p:spPr>
          <a:xfrm>
            <a:off x="531812" y="3244139"/>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1" name=""/>
        <p:cNvGrpSpPr/>
        <p:nvPr/>
      </p:nvGrpSpPr>
      <p:grpSpPr>
        <a:xfrm>
          <a:off x="0" y="0"/>
          <a:ext cx="0" cy="0"/>
          <a:chOff x="0" y="0"/>
          <a:chExt cx="0" cy="0"/>
        </a:xfrm>
      </p:grpSpPr>
      <p:sp>
        <p:nvSpPr>
          <p:cNvPr id="1048639" name="Title 7"/>
          <p:cNvSpPr>
            <a:spLocks noGrp="1"/>
          </p:cNvSpPr>
          <p:nvPr>
            <p:ph type="title"/>
          </p:nvPr>
        </p:nvSpPr>
        <p:spPr/>
        <p:txBody>
          <a:bodyPr/>
          <a:p>
            <a:r>
              <a:rPr lang="en-US"/>
              <a:t>Click to edit Master title style</a:t>
            </a:r>
            <a:endParaRPr dirty="0" lang="en-US"/>
          </a:p>
        </p:txBody>
      </p:sp>
      <p:sp>
        <p:nvSpPr>
          <p:cNvPr id="1048640" name="Content Placeholder 2"/>
          <p:cNvSpPr>
            <a:spLocks noGrp="1"/>
          </p:cNvSpPr>
          <p:nvPr>
            <p:ph sz="half" idx="1"/>
          </p:nvPr>
        </p:nvSpPr>
        <p:spPr>
          <a:xfrm>
            <a:off x="2589212" y="2133600"/>
            <a:ext cx="4313864" cy="3777622"/>
          </a:xfrm>
        </p:spPr>
        <p:txBody>
          <a:bodyPr>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41" name="Content Placeholder 3"/>
          <p:cNvSpPr>
            <a:spLocks noGrp="1"/>
          </p:cNvSpPr>
          <p:nvPr>
            <p:ph sz="half" idx="2"/>
          </p:nvPr>
        </p:nvSpPr>
        <p:spPr>
          <a:xfrm>
            <a:off x="7190747" y="2126222"/>
            <a:ext cx="4313864" cy="3777622"/>
          </a:xfrm>
        </p:spPr>
        <p:txBody>
          <a:bodyPr>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42" name="Date Placeholder 4"/>
          <p:cNvSpPr>
            <a:spLocks noGrp="1"/>
          </p:cNvSpPr>
          <p:nvPr>
            <p:ph type="dt" sz="half" idx="10"/>
          </p:nvPr>
        </p:nvSpPr>
        <p:spPr/>
        <p:txBody>
          <a:bodyPr/>
          <a:p>
            <a:fld id="{B61BEF0D-F0BB-DE4B-95CE-6DB70DBA9567}" type="datetimeFigureOut">
              <a:rPr dirty="0" lang="en-US"/>
            </a:fld>
            <a:endParaRPr dirty="0" lang="en-US"/>
          </a:p>
        </p:txBody>
      </p:sp>
      <p:sp>
        <p:nvSpPr>
          <p:cNvPr id="1048643" name="Footer Placeholder 5"/>
          <p:cNvSpPr>
            <a:spLocks noGrp="1"/>
          </p:cNvSpPr>
          <p:nvPr>
            <p:ph type="ftr" sz="quarter" idx="11"/>
          </p:nvPr>
        </p:nvSpPr>
        <p:spPr/>
        <p:txBody>
          <a:bodyPr/>
          <a:p>
            <a:endParaRPr dirty="0" lang="en-US"/>
          </a:p>
        </p:txBody>
      </p:sp>
      <p:sp>
        <p:nvSpPr>
          <p:cNvPr id="1048644"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45" name="Slide Number Placeholder 5"/>
          <p:cNvSpPr>
            <a:spLocks noGrp="1"/>
          </p:cNvSpPr>
          <p:nvPr>
            <p:ph type="sldNum" sz="quarter" idx="12"/>
          </p:nvPr>
        </p:nvSpPr>
        <p:spPr>
          <a:xfrm>
            <a:off x="531812" y="787782"/>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4" name=""/>
        <p:cNvGrpSpPr/>
        <p:nvPr/>
      </p:nvGrpSpPr>
      <p:grpSpPr>
        <a:xfrm>
          <a:off x="0" y="0"/>
          <a:ext cx="0" cy="0"/>
          <a:chOff x="0" y="0"/>
          <a:chExt cx="0" cy="0"/>
        </a:xfrm>
      </p:grpSpPr>
      <p:sp>
        <p:nvSpPr>
          <p:cNvPr id="1048690" name="Title 9"/>
          <p:cNvSpPr>
            <a:spLocks noGrp="1"/>
          </p:cNvSpPr>
          <p:nvPr>
            <p:ph type="title"/>
          </p:nvPr>
        </p:nvSpPr>
        <p:spPr/>
        <p:txBody>
          <a:bodyPr/>
          <a:p>
            <a:r>
              <a:rPr lang="en-US"/>
              <a:t>Click to edit Master title style</a:t>
            </a:r>
            <a:endParaRPr dirty="0" lang="en-US"/>
          </a:p>
        </p:txBody>
      </p:sp>
      <p:sp>
        <p:nvSpPr>
          <p:cNvPr id="1048691" name="Text Placeholder 2"/>
          <p:cNvSpPr>
            <a:spLocks noGrp="1"/>
          </p:cNvSpPr>
          <p:nvPr>
            <p:ph type="body" idx="1"/>
          </p:nvPr>
        </p:nvSpPr>
        <p:spPr>
          <a:xfrm>
            <a:off x="2939373" y="1972703"/>
            <a:ext cx="3992732"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endParaRPr lang="en-US"/>
          </a:p>
        </p:txBody>
      </p:sp>
      <p:sp>
        <p:nvSpPr>
          <p:cNvPr id="1048692" name="Content Placeholder 3"/>
          <p:cNvSpPr>
            <a:spLocks noGrp="1"/>
          </p:cNvSpPr>
          <p:nvPr>
            <p:ph sz="half" idx="2"/>
          </p:nvPr>
        </p:nvSpPr>
        <p:spPr>
          <a:xfrm>
            <a:off x="2589212" y="2548966"/>
            <a:ext cx="4342893" cy="3354060"/>
          </a:xfrm>
        </p:spPr>
        <p:txBody>
          <a:bodyPr>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93" name="Text Placeholder 4"/>
          <p:cNvSpPr>
            <a:spLocks noGrp="1"/>
          </p:cNvSpPr>
          <p:nvPr>
            <p:ph type="body" sz="quarter" idx="3"/>
          </p:nvPr>
        </p:nvSpPr>
        <p:spPr>
          <a:xfrm>
            <a:off x="7506629" y="1969475"/>
            <a:ext cx="3999001"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endParaRPr lang="en-US"/>
          </a:p>
        </p:txBody>
      </p:sp>
      <p:sp>
        <p:nvSpPr>
          <p:cNvPr id="1048694" name="Content Placeholder 5"/>
          <p:cNvSpPr>
            <a:spLocks noGrp="1"/>
          </p:cNvSpPr>
          <p:nvPr>
            <p:ph sz="quarter" idx="4"/>
          </p:nvPr>
        </p:nvSpPr>
        <p:spPr>
          <a:xfrm>
            <a:off x="7166957" y="2545738"/>
            <a:ext cx="4338674" cy="3354060"/>
          </a:xfrm>
        </p:spPr>
        <p:txBody>
          <a:bodyPr>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95" name="Date Placeholder 6"/>
          <p:cNvSpPr>
            <a:spLocks noGrp="1"/>
          </p:cNvSpPr>
          <p:nvPr>
            <p:ph type="dt" sz="half" idx="10"/>
          </p:nvPr>
        </p:nvSpPr>
        <p:spPr/>
        <p:txBody>
          <a:bodyPr/>
          <a:p>
            <a:fld id="{B61BEF0D-F0BB-DE4B-95CE-6DB70DBA9567}" type="datetimeFigureOut">
              <a:rPr dirty="0" lang="en-US"/>
            </a:fld>
            <a:endParaRPr dirty="0" lang="en-US"/>
          </a:p>
        </p:txBody>
      </p:sp>
      <p:sp>
        <p:nvSpPr>
          <p:cNvPr id="1048696" name="Footer Placeholder 7"/>
          <p:cNvSpPr>
            <a:spLocks noGrp="1"/>
          </p:cNvSpPr>
          <p:nvPr>
            <p:ph type="ftr" sz="quarter" idx="11"/>
          </p:nvPr>
        </p:nvSpPr>
        <p:spPr/>
        <p:txBody>
          <a:bodyPr/>
          <a:p>
            <a:endParaRPr dirty="0" lang="en-US"/>
          </a:p>
        </p:txBody>
      </p:sp>
      <p:sp>
        <p:nvSpPr>
          <p:cNvPr id="1048697"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98" name="Slide Number Placeholder 5"/>
          <p:cNvSpPr>
            <a:spLocks noGrp="1"/>
          </p:cNvSpPr>
          <p:nvPr>
            <p:ph type="sldNum" sz="quarter" idx="12"/>
          </p:nvPr>
        </p:nvSpPr>
        <p:spPr>
          <a:xfrm>
            <a:off x="531812" y="787782"/>
            <a:ext cx="779767" cy="365125"/>
          </a:xfrm>
        </p:spPr>
        <p:txBody>
          <a:bodyPr/>
          <a:p>
            <a:fld id="{D57F1E4F-1CFF-5643-939E-217C01CDF565}" type="slidenum">
              <a:rPr dirty="0" lang="en-US"/>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0" name=""/>
        <p:cNvGrpSpPr/>
        <p:nvPr/>
      </p:nvGrpSpPr>
      <p:grpSpPr>
        <a:xfrm>
          <a:off x="0" y="0"/>
          <a:ext cx="0" cy="0"/>
          <a:chOff x="0" y="0"/>
          <a:chExt cx="0" cy="0"/>
        </a:xfrm>
      </p:grpSpPr>
      <p:sp>
        <p:nvSpPr>
          <p:cNvPr id="1048736" name="Title 1"/>
          <p:cNvSpPr>
            <a:spLocks noGrp="1"/>
          </p:cNvSpPr>
          <p:nvPr>
            <p:ph type="title"/>
          </p:nvPr>
        </p:nvSpPr>
        <p:spPr/>
        <p:txBody>
          <a:bodyPr/>
          <a:p>
            <a:r>
              <a:rPr lang="en-US"/>
              <a:t>Click to edit Master title style</a:t>
            </a:r>
            <a:endParaRPr dirty="0" lang="en-US"/>
          </a:p>
        </p:txBody>
      </p:sp>
      <p:sp>
        <p:nvSpPr>
          <p:cNvPr id="1048737" name="Date Placeholder 2"/>
          <p:cNvSpPr>
            <a:spLocks noGrp="1"/>
          </p:cNvSpPr>
          <p:nvPr>
            <p:ph type="dt" sz="half" idx="10"/>
          </p:nvPr>
        </p:nvSpPr>
        <p:spPr/>
        <p:txBody>
          <a:bodyPr/>
          <a:p>
            <a:fld id="{B61BEF0D-F0BB-DE4B-95CE-6DB70DBA9567}" type="datetimeFigureOut">
              <a:rPr dirty="0" lang="en-US"/>
            </a:fld>
            <a:endParaRPr dirty="0" lang="en-US"/>
          </a:p>
        </p:txBody>
      </p:sp>
      <p:sp>
        <p:nvSpPr>
          <p:cNvPr id="1048738" name="Footer Placeholder 3"/>
          <p:cNvSpPr>
            <a:spLocks noGrp="1"/>
          </p:cNvSpPr>
          <p:nvPr>
            <p:ph type="ftr" sz="quarter" idx="11"/>
          </p:nvPr>
        </p:nvSpPr>
        <p:spPr/>
        <p:txBody>
          <a:bodyPr/>
          <a:p>
            <a:endParaRPr dirty="0" lang="en-US"/>
          </a:p>
        </p:txBody>
      </p:sp>
      <p:sp>
        <p:nvSpPr>
          <p:cNvPr id="1048739"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40" name="Slide Number Placeholder 4"/>
          <p:cNvSpPr>
            <a:spLocks noGrp="1"/>
          </p:cNvSpPr>
          <p:nvPr>
            <p:ph type="sldNum" sz="quarter" idx="12"/>
          </p:nvPr>
        </p:nvSpPr>
        <p:spPr/>
        <p:txBody>
          <a:bodyPr/>
          <a:p>
            <a:fld id="{D57F1E4F-1CFF-5643-939E-217C01CDF565}" type="slidenum">
              <a:rPr dirty="0" lang="en-US"/>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8" name=""/>
        <p:cNvGrpSpPr/>
        <p:nvPr/>
      </p:nvGrpSpPr>
      <p:grpSpPr>
        <a:xfrm>
          <a:off x="0" y="0"/>
          <a:ext cx="0" cy="0"/>
          <a:chOff x="0" y="0"/>
          <a:chExt cx="0" cy="0"/>
        </a:xfrm>
      </p:grpSpPr>
      <p:sp>
        <p:nvSpPr>
          <p:cNvPr id="1048631" name="Date Placeholder 1"/>
          <p:cNvSpPr>
            <a:spLocks noGrp="1"/>
          </p:cNvSpPr>
          <p:nvPr>
            <p:ph type="dt" sz="half" idx="10"/>
          </p:nvPr>
        </p:nvSpPr>
        <p:spPr/>
        <p:txBody>
          <a:bodyPr/>
          <a:p>
            <a:fld id="{B61BEF0D-F0BB-DE4B-95CE-6DB70DBA9567}" type="datetimeFigureOut">
              <a:rPr dirty="0" lang="en-US"/>
            </a:fld>
            <a:endParaRPr dirty="0" lang="en-US"/>
          </a:p>
        </p:txBody>
      </p:sp>
      <p:sp>
        <p:nvSpPr>
          <p:cNvPr id="1048632" name="Footer Placeholder 2"/>
          <p:cNvSpPr>
            <a:spLocks noGrp="1"/>
          </p:cNvSpPr>
          <p:nvPr>
            <p:ph type="ftr" sz="quarter" idx="11"/>
          </p:nvPr>
        </p:nvSpPr>
        <p:spPr/>
        <p:txBody>
          <a:bodyPr/>
          <a:p>
            <a:endParaRPr dirty="0" lang="en-US"/>
          </a:p>
        </p:txBody>
      </p:sp>
      <p:sp>
        <p:nvSpPr>
          <p:cNvPr id="1048633"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634" name="Slide Number Placeholder 3"/>
          <p:cNvSpPr>
            <a:spLocks noGrp="1"/>
          </p:cNvSpPr>
          <p:nvPr>
            <p:ph type="sldNum" sz="quarter" idx="12"/>
          </p:nvPr>
        </p:nvSpPr>
        <p:spPr/>
        <p:txBody>
          <a:bodyPr/>
          <a:p>
            <a:fld id="{D57F1E4F-1CFF-5643-939E-217C01CDF565}" type="slidenum">
              <a:rPr dirty="0" lang="en-US"/>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9" name=""/>
        <p:cNvGrpSpPr/>
        <p:nvPr/>
      </p:nvGrpSpPr>
      <p:grpSpPr>
        <a:xfrm>
          <a:off x="0" y="0"/>
          <a:ext cx="0" cy="0"/>
          <a:chOff x="0" y="0"/>
          <a:chExt cx="0" cy="0"/>
        </a:xfrm>
      </p:grpSpPr>
      <p:sp>
        <p:nvSpPr>
          <p:cNvPr id="1048729" name="Title 1"/>
          <p:cNvSpPr>
            <a:spLocks noGrp="1"/>
          </p:cNvSpPr>
          <p:nvPr>
            <p:ph type="title"/>
          </p:nvPr>
        </p:nvSpPr>
        <p:spPr>
          <a:xfrm>
            <a:off x="2589212" y="446088"/>
            <a:ext cx="3505199" cy="976312"/>
          </a:xfrm>
        </p:spPr>
        <p:txBody>
          <a:bodyPr anchor="b"/>
          <a:lstStyle>
            <a:lvl1pPr algn="l">
              <a:defRPr b="0" sz="2000"/>
            </a:lvl1pPr>
          </a:lstStyle>
          <a:p>
            <a:r>
              <a:rPr lang="en-US"/>
              <a:t>Click to edit Master title style</a:t>
            </a:r>
            <a:endParaRPr dirty="0" lang="en-US"/>
          </a:p>
        </p:txBody>
      </p:sp>
      <p:sp>
        <p:nvSpPr>
          <p:cNvPr id="1048730" name="Content Placeholder 2"/>
          <p:cNvSpPr>
            <a:spLocks noGrp="1"/>
          </p:cNvSpPr>
          <p:nvPr>
            <p:ph idx="1"/>
          </p:nvPr>
        </p:nvSpPr>
        <p:spPr>
          <a:xfrm>
            <a:off x="6323012" y="446088"/>
            <a:ext cx="5181600" cy="5414963"/>
          </a:xfrm>
        </p:spPr>
        <p:txBody>
          <a:bodyPr anchor="ctr">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731" name="Text Placeholder 3"/>
          <p:cNvSpPr>
            <a:spLocks noGrp="1"/>
          </p:cNvSpPr>
          <p:nvPr>
            <p:ph type="body" sz="half" idx="2"/>
          </p:nvPr>
        </p:nvSpPr>
        <p:spPr>
          <a:xfrm>
            <a:off x="2589212" y="1598613"/>
            <a:ext cx="3505199" cy="4262436"/>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endParaRPr lang="en-US"/>
          </a:p>
        </p:txBody>
      </p:sp>
      <p:sp>
        <p:nvSpPr>
          <p:cNvPr id="1048732" name="Date Placeholder 4"/>
          <p:cNvSpPr>
            <a:spLocks noGrp="1"/>
          </p:cNvSpPr>
          <p:nvPr>
            <p:ph type="dt" sz="half" idx="10"/>
          </p:nvPr>
        </p:nvSpPr>
        <p:spPr/>
        <p:txBody>
          <a:bodyPr/>
          <a:p>
            <a:fld id="{B61BEF0D-F0BB-DE4B-95CE-6DB70DBA9567}" type="datetimeFigureOut">
              <a:rPr dirty="0" lang="en-US"/>
            </a:fld>
            <a:endParaRPr dirty="0" lang="en-US"/>
          </a:p>
        </p:txBody>
      </p:sp>
      <p:sp>
        <p:nvSpPr>
          <p:cNvPr id="1048733" name="Footer Placeholder 5"/>
          <p:cNvSpPr>
            <a:spLocks noGrp="1"/>
          </p:cNvSpPr>
          <p:nvPr>
            <p:ph type="ftr" sz="quarter" idx="11"/>
          </p:nvPr>
        </p:nvSpPr>
        <p:spPr/>
        <p:txBody>
          <a:bodyPr/>
          <a:p>
            <a:endParaRPr dirty="0" lang="en-US"/>
          </a:p>
        </p:txBody>
      </p:sp>
      <p:sp>
        <p:nvSpPr>
          <p:cNvPr id="1048734" name="Freeform 11"/>
          <p:cNvSpPr/>
          <p:nvPr/>
        </p:nvSpPr>
        <p:spPr bwMode="auto">
          <a:xfrm flipV="1">
            <a:off x="-4189" y="71437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35" name="Slide Number Placeholder 6"/>
          <p:cNvSpPr>
            <a:spLocks noGrp="1"/>
          </p:cNvSpPr>
          <p:nvPr>
            <p:ph type="sldNum" sz="quarter" idx="12"/>
          </p:nvPr>
        </p:nvSpPr>
        <p:spPr/>
        <p:txBody>
          <a:bodyPr/>
          <a:p>
            <a:fld id="{D57F1E4F-1CFF-5643-939E-217C01CDF565}" type="slidenum">
              <a:rPr dirty="0" lang="en-US"/>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1" name=""/>
        <p:cNvGrpSpPr/>
        <p:nvPr/>
      </p:nvGrpSpPr>
      <p:grpSpPr>
        <a:xfrm>
          <a:off x="0" y="0"/>
          <a:ext cx="0" cy="0"/>
          <a:chOff x="0" y="0"/>
          <a:chExt cx="0" cy="0"/>
        </a:xfrm>
      </p:grpSpPr>
      <p:sp>
        <p:nvSpPr>
          <p:cNvPr id="1048741" name="Title 1"/>
          <p:cNvSpPr>
            <a:spLocks noGrp="1"/>
          </p:cNvSpPr>
          <p:nvPr>
            <p:ph type="title"/>
          </p:nvPr>
        </p:nvSpPr>
        <p:spPr>
          <a:xfrm>
            <a:off x="2589213" y="4800600"/>
            <a:ext cx="8915400" cy="566738"/>
          </a:xfrm>
        </p:spPr>
        <p:txBody>
          <a:bodyPr anchor="b">
            <a:normAutofit/>
          </a:bodyPr>
          <a:lstStyle>
            <a:lvl1pPr algn="l">
              <a:defRPr b="0" sz="2400"/>
            </a:lvl1pPr>
          </a:lstStyle>
          <a:p>
            <a:r>
              <a:rPr lang="en-US"/>
              <a:t>Click to edit Master title style</a:t>
            </a:r>
            <a:endParaRPr dirty="0" lang="en-US"/>
          </a:p>
        </p:txBody>
      </p:sp>
      <p:sp>
        <p:nvSpPr>
          <p:cNvPr id="1048742" name="Picture Placeholder 2"/>
          <p:cNvSpPr>
            <a:spLocks noChangeAspect="1" noGrp="1"/>
          </p:cNvSpPr>
          <p:nvPr>
            <p:ph type="pic" idx="1"/>
          </p:nvPr>
        </p:nvSpPr>
        <p:spPr>
          <a:xfrm>
            <a:off x="2589212" y="634965"/>
            <a:ext cx="8915400" cy="3854970"/>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743" name="Text Placeholder 3"/>
          <p:cNvSpPr>
            <a:spLocks noGrp="1"/>
          </p:cNvSpPr>
          <p:nvPr>
            <p:ph type="body" sz="half" idx="2"/>
          </p:nvPr>
        </p:nvSpPr>
        <p:spPr>
          <a:xfrm>
            <a:off x="2589213" y="5367338"/>
            <a:ext cx="8915400"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endParaRPr lang="en-US"/>
          </a:p>
        </p:txBody>
      </p:sp>
      <p:sp>
        <p:nvSpPr>
          <p:cNvPr id="1048744" name="Date Placeholder 4"/>
          <p:cNvSpPr>
            <a:spLocks noGrp="1"/>
          </p:cNvSpPr>
          <p:nvPr>
            <p:ph type="dt" sz="half" idx="10"/>
          </p:nvPr>
        </p:nvSpPr>
        <p:spPr/>
        <p:txBody>
          <a:bodyPr/>
          <a:p>
            <a:fld id="{B61BEF0D-F0BB-DE4B-95CE-6DB70DBA9567}" type="datetimeFigureOut">
              <a:rPr dirty="0" lang="en-US"/>
            </a:fld>
            <a:endParaRPr dirty="0" lang="en-US"/>
          </a:p>
        </p:txBody>
      </p:sp>
      <p:sp>
        <p:nvSpPr>
          <p:cNvPr id="1048745" name="Footer Placeholder 5"/>
          <p:cNvSpPr>
            <a:spLocks noGrp="1"/>
          </p:cNvSpPr>
          <p:nvPr>
            <p:ph type="ftr" sz="quarter" idx="11"/>
          </p:nvPr>
        </p:nvSpPr>
        <p:spPr/>
        <p:txBody>
          <a:bodyPr/>
          <a:p>
            <a:endParaRPr dirty="0" lang="en-US"/>
          </a:p>
        </p:txBody>
      </p:sp>
      <p:sp>
        <p:nvSpPr>
          <p:cNvPr id="1048746" name="Freeform 11"/>
          <p:cNvSpPr/>
          <p:nvPr/>
        </p:nvSpPr>
        <p:spPr bwMode="auto">
          <a:xfrm flipV="1">
            <a:off x="-4189" y="4911725"/>
            <a:ext cx="1588527" cy="507297"/>
          </a:xfrm>
          <a:custGeom>
            <a:av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8747" name="Slide Number Placeholder 6"/>
          <p:cNvSpPr>
            <a:spLocks noGrp="1"/>
          </p:cNvSpPr>
          <p:nvPr>
            <p:ph type="sldNum" sz="quarter" idx="12"/>
          </p:nvPr>
        </p:nvSpPr>
        <p:spPr>
          <a:xfrm>
            <a:off x="531812" y="4983087"/>
            <a:ext cx="779767" cy="365125"/>
          </a:xfrm>
        </p:spPr>
        <p:txBody>
          <a:bodyPr/>
          <a:p>
            <a:fld id="{D57F1E4F-1CFF-5643-939E-217C01CDF565}" type="slidenum">
              <a:rPr dirty="0" lang="en-US"/>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1" name=""/>
        <p:cNvGrpSpPr/>
        <p:nvPr/>
      </p:nvGrpSpPr>
      <p:grpSpPr>
        <a:xfrm>
          <a:off x="0" y="0"/>
          <a:ext cx="0" cy="0"/>
          <a:chOff x="0" y="0"/>
          <a:chExt cx="0" cy="0"/>
        </a:xfrm>
      </p:grpSpPr>
      <p:grpSp>
        <p:nvGrpSpPr>
          <p:cNvPr id="12" name="Group 22"/>
          <p:cNvGrpSpPr/>
          <p:nvPr/>
        </p:nvGrpSpPr>
        <p:grpSpPr>
          <a:xfrm>
            <a:off x="1" y="228600"/>
            <a:ext cx="2851516" cy="6638628"/>
            <a:chOff x="2487613" y="285750"/>
            <a:chExt cx="2428875" cy="5654676"/>
          </a:xfrm>
        </p:grpSpPr>
        <p:sp>
          <p:nvSpPr>
            <p:cNvPr id="1048576" name="Freeform 11"/>
            <p:cNvSpPr/>
            <p:nvPr/>
          </p:nvSpPr>
          <p:spPr bwMode="auto">
            <a:xfrm>
              <a:off x="2487613" y="2284413"/>
              <a:ext cx="85725" cy="533400"/>
            </a:xfrm>
            <a:custGeom>
              <a:avLst/>
              <a:ah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48577" name="Freeform 12"/>
            <p:cNvSpPr/>
            <p:nvPr/>
          </p:nvSpPr>
          <p:spPr bwMode="auto">
            <a:xfrm>
              <a:off x="2597151" y="2779713"/>
              <a:ext cx="550863" cy="1978025"/>
            </a:xfrm>
            <a:custGeom>
              <a:avLst/>
              <a:ah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48578" name="Freeform 13"/>
            <p:cNvSpPr/>
            <p:nvPr/>
          </p:nvSpPr>
          <p:spPr bwMode="auto">
            <a:xfrm>
              <a:off x="3175001" y="4730750"/>
              <a:ext cx="519113" cy="1209675"/>
            </a:xfrm>
            <a:custGeom>
              <a:avLst/>
              <a:ah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48579" name="Freeform 14"/>
            <p:cNvSpPr/>
            <p:nvPr/>
          </p:nvSpPr>
          <p:spPr bwMode="auto">
            <a:xfrm>
              <a:off x="3305176" y="5630863"/>
              <a:ext cx="146050" cy="309563"/>
            </a:xfrm>
            <a:custGeom>
              <a:avLst/>
              <a:ah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48580" name="Freeform 15"/>
            <p:cNvSpPr/>
            <p:nvPr/>
          </p:nvSpPr>
          <p:spPr bwMode="auto">
            <a:xfrm>
              <a:off x="2573338" y="2817813"/>
              <a:ext cx="700088" cy="2835275"/>
            </a:xfrm>
            <a:custGeom>
              <a:avLst/>
              <a:ah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48581" name="Freeform 16"/>
            <p:cNvSpPr/>
            <p:nvPr/>
          </p:nvSpPr>
          <p:spPr bwMode="auto">
            <a:xfrm>
              <a:off x="2506663" y="285750"/>
              <a:ext cx="90488" cy="2493963"/>
            </a:xfrm>
            <a:custGeom>
              <a:avLst/>
              <a:ah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8582" name="Freeform 17"/>
            <p:cNvSpPr/>
            <p:nvPr/>
          </p:nvSpPr>
          <p:spPr bwMode="auto">
            <a:xfrm>
              <a:off x="2554288" y="2598738"/>
              <a:ext cx="66675" cy="420688"/>
            </a:xfrm>
            <a:custGeom>
              <a:avLst/>
              <a:ah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8583" name="Freeform 18"/>
            <p:cNvSpPr/>
            <p:nvPr/>
          </p:nvSpPr>
          <p:spPr bwMode="auto">
            <a:xfrm>
              <a:off x="3143251" y="4757738"/>
              <a:ext cx="161925" cy="873125"/>
            </a:xfrm>
            <a:custGeom>
              <a:avLst/>
              <a:ah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8584" name="Freeform 19"/>
            <p:cNvSpPr/>
            <p:nvPr/>
          </p:nvSpPr>
          <p:spPr bwMode="auto">
            <a:xfrm>
              <a:off x="3148013" y="1282700"/>
              <a:ext cx="1768475" cy="3448050"/>
            </a:xfrm>
            <a:custGeom>
              <a:avLst/>
              <a:ah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8585" name="Freeform 20"/>
            <p:cNvSpPr/>
            <p:nvPr/>
          </p:nvSpPr>
          <p:spPr bwMode="auto">
            <a:xfrm>
              <a:off x="3273426" y="5653088"/>
              <a:ext cx="138113" cy="287338"/>
            </a:xfrm>
            <a:custGeom>
              <a:avLst/>
              <a:ah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8586" name="Freeform 21"/>
            <p:cNvSpPr/>
            <p:nvPr/>
          </p:nvSpPr>
          <p:spPr bwMode="auto">
            <a:xfrm>
              <a:off x="3143251" y="4656138"/>
              <a:ext cx="31750" cy="188913"/>
            </a:xfrm>
            <a:custGeom>
              <a:avLst/>
              <a:ah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8587" name="Freeform 22"/>
            <p:cNvSpPr/>
            <p:nvPr/>
          </p:nvSpPr>
          <p:spPr bwMode="auto">
            <a:xfrm>
              <a:off x="3211513" y="5410200"/>
              <a:ext cx="203200" cy="530225"/>
            </a:xfrm>
            <a:custGeom>
              <a:avLst/>
              <a:ah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 name="Group 9"/>
          <p:cNvGrpSpPr/>
          <p:nvPr/>
        </p:nvGrpSpPr>
        <p:grpSpPr>
          <a:xfrm>
            <a:off x="27221" y="-786"/>
            <a:ext cx="2356674" cy="6854039"/>
            <a:chOff x="6627813" y="194833"/>
            <a:chExt cx="1952625" cy="5678918"/>
          </a:xfrm>
        </p:grpSpPr>
        <p:sp>
          <p:nvSpPr>
            <p:cNvPr id="1048588" name="Freeform 27"/>
            <p:cNvSpPr/>
            <p:nvPr/>
          </p:nvSpPr>
          <p:spPr bwMode="auto">
            <a:xfrm>
              <a:off x="6627813" y="194833"/>
              <a:ext cx="409575" cy="3646488"/>
            </a:xfrm>
            <a:custGeom>
              <a:avLst/>
              <a:ah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8589" name="Freeform 28"/>
            <p:cNvSpPr/>
            <p:nvPr/>
          </p:nvSpPr>
          <p:spPr bwMode="auto">
            <a:xfrm>
              <a:off x="7061201" y="3771900"/>
              <a:ext cx="350838" cy="1309688"/>
            </a:xfrm>
            <a:custGeom>
              <a:avLst/>
              <a:ah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8590" name="Freeform 29"/>
            <p:cNvSpPr/>
            <p:nvPr/>
          </p:nvSpPr>
          <p:spPr bwMode="auto">
            <a:xfrm>
              <a:off x="7439026" y="5053013"/>
              <a:ext cx="357188" cy="820738"/>
            </a:xfrm>
            <a:custGeom>
              <a:avLst/>
              <a:ah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48591" name="Freeform 30"/>
            <p:cNvSpPr/>
            <p:nvPr/>
          </p:nvSpPr>
          <p:spPr bwMode="auto">
            <a:xfrm>
              <a:off x="7037388" y="3811588"/>
              <a:ext cx="457200" cy="1852613"/>
            </a:xfrm>
            <a:custGeom>
              <a:avLst/>
              <a:ah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48592" name="Freeform 31"/>
            <p:cNvSpPr/>
            <p:nvPr/>
          </p:nvSpPr>
          <p:spPr bwMode="auto">
            <a:xfrm>
              <a:off x="6992938" y="1263650"/>
              <a:ext cx="144463" cy="2508250"/>
            </a:xfrm>
            <a:custGeom>
              <a:avLst/>
              <a:ah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8593" name="Freeform 32"/>
            <p:cNvSpPr/>
            <p:nvPr/>
          </p:nvSpPr>
          <p:spPr bwMode="auto">
            <a:xfrm>
              <a:off x="7526338" y="5640388"/>
              <a:ext cx="111125" cy="233363"/>
            </a:xfrm>
            <a:custGeom>
              <a:avLst/>
              <a:ah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8594" name="Freeform 33"/>
            <p:cNvSpPr/>
            <p:nvPr/>
          </p:nvSpPr>
          <p:spPr bwMode="auto">
            <a:xfrm>
              <a:off x="7021513" y="3598863"/>
              <a:ext cx="68263" cy="423863"/>
            </a:xfrm>
            <a:custGeom>
              <a:avLst/>
              <a:ah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48595" name="Freeform 34"/>
            <p:cNvSpPr/>
            <p:nvPr/>
          </p:nvSpPr>
          <p:spPr bwMode="auto">
            <a:xfrm>
              <a:off x="7412038" y="2801938"/>
              <a:ext cx="1168400" cy="2251075"/>
            </a:xfrm>
            <a:custGeom>
              <a:avLst/>
              <a:ah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48596" name="Freeform 35"/>
            <p:cNvSpPr/>
            <p:nvPr/>
          </p:nvSpPr>
          <p:spPr bwMode="auto">
            <a:xfrm>
              <a:off x="7494588" y="5664200"/>
              <a:ext cx="100013" cy="209550"/>
            </a:xfrm>
            <a:custGeom>
              <a:avLst/>
              <a:ah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8597" name="Freeform 36"/>
            <p:cNvSpPr/>
            <p:nvPr/>
          </p:nvSpPr>
          <p:spPr bwMode="auto">
            <a:xfrm>
              <a:off x="7412038" y="5081588"/>
              <a:ext cx="114300" cy="558800"/>
            </a:xfrm>
            <a:custGeom>
              <a:avLst/>
              <a:ah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8598" name="Freeform 37"/>
            <p:cNvSpPr/>
            <p:nvPr/>
          </p:nvSpPr>
          <p:spPr bwMode="auto">
            <a:xfrm>
              <a:off x="7412038" y="4978400"/>
              <a:ext cx="31750" cy="188913"/>
            </a:xfrm>
            <a:custGeom>
              <a:avLst/>
              <a:ah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48599" name="Freeform 38"/>
            <p:cNvSpPr/>
            <p:nvPr/>
          </p:nvSpPr>
          <p:spPr bwMode="auto">
            <a:xfrm>
              <a:off x="7439026" y="5434013"/>
              <a:ext cx="174625" cy="439738"/>
            </a:xfrm>
            <a:custGeom>
              <a:avLst/>
              <a:ah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8600" name="Rectangle 6"/>
          <p:cNvSpPr/>
          <p:nvPr/>
        </p:nvSpPr>
        <p:spPr>
          <a:xfrm>
            <a:off x="0" y="0"/>
            <a:ext cx="182880" cy="6858000"/>
          </a:xfrm>
          <a:prstGeom prst="rect"/>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8601" name="Title Placeholder 1"/>
          <p:cNvSpPr>
            <a:spLocks noGrp="1"/>
          </p:cNvSpPr>
          <p:nvPr>
            <p:ph type="title"/>
          </p:nvPr>
        </p:nvSpPr>
        <p:spPr>
          <a:xfrm>
            <a:off x="2592924" y="624110"/>
            <a:ext cx="8911687" cy="1280890"/>
          </a:xfrm>
          <a:prstGeom prst="rect"/>
        </p:spPr>
        <p:txBody>
          <a:bodyPr anchor="t" bIns="45720" lIns="91440" rIns="91440" rtlCol="0" tIns="45720" vert="horz">
            <a:normAutofit/>
          </a:bodyPr>
          <a:p>
            <a:r>
              <a:rPr lang="en-US"/>
              <a:t>Click to edit Master title style</a:t>
            </a:r>
            <a:endParaRPr dirty="0" lang="en-US"/>
          </a:p>
        </p:txBody>
      </p:sp>
      <p:sp>
        <p:nvSpPr>
          <p:cNvPr id="1048602" name="Text Placeholder 2"/>
          <p:cNvSpPr>
            <a:spLocks noGrp="1"/>
          </p:cNvSpPr>
          <p:nvPr>
            <p:ph type="body" idx="1"/>
          </p:nvPr>
        </p:nvSpPr>
        <p:spPr>
          <a:xfrm>
            <a:off x="2589212" y="2133600"/>
            <a:ext cx="8915400" cy="3886200"/>
          </a:xfrm>
          <a:prstGeom prst="rect"/>
        </p:spPr>
        <p:txBody>
          <a:bodyPr bIns="45720" lIns="91440" rIns="91440" rtlCol="0" tIns="45720" vert="horz">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lang="en-US"/>
          </a:p>
        </p:txBody>
      </p:sp>
      <p:sp>
        <p:nvSpPr>
          <p:cNvPr id="1048603" name="Date Placeholder 3"/>
          <p:cNvSpPr>
            <a:spLocks noGrp="1"/>
          </p:cNvSpPr>
          <p:nvPr>
            <p:ph type="dt" sz="half" idx="2"/>
          </p:nvPr>
        </p:nvSpPr>
        <p:spPr>
          <a:xfrm>
            <a:off x="10361612" y="6130437"/>
            <a:ext cx="1146283" cy="370396"/>
          </a:xfrm>
          <a:prstGeom prst="rect"/>
        </p:spPr>
        <p:txBody>
          <a:bodyPr anchor="ctr" bIns="45720" lIns="91440" rIns="91440" rtlCol="0" tIns="45720" vert="horz"/>
          <a:lstStyle>
            <a:lvl1pPr algn="r">
              <a:defRPr sz="900">
                <a:solidFill>
                  <a:schemeClr val="tx1">
                    <a:tint val="75000"/>
                  </a:schemeClr>
                </a:solidFill>
              </a:defRPr>
            </a:lvl1pPr>
          </a:lstStyle>
          <a:p>
            <a:fld id="{B61BEF0D-F0BB-DE4B-95CE-6DB70DBA9567}" type="datetimeFigureOut">
              <a:rPr dirty="0" lang="en-US"/>
            </a:fld>
            <a:endParaRPr dirty="0" lang="en-US"/>
          </a:p>
        </p:txBody>
      </p:sp>
      <p:sp>
        <p:nvSpPr>
          <p:cNvPr id="1048604" name="Footer Placeholder 4"/>
          <p:cNvSpPr>
            <a:spLocks noGrp="1"/>
          </p:cNvSpPr>
          <p:nvPr>
            <p:ph type="ftr" sz="quarter" idx="3"/>
          </p:nvPr>
        </p:nvSpPr>
        <p:spPr>
          <a:xfrm>
            <a:off x="2589212" y="6135808"/>
            <a:ext cx="7619999" cy="365125"/>
          </a:xfrm>
          <a:prstGeom prst="rect"/>
        </p:spPr>
        <p:txBody>
          <a:bodyPr anchor="ctr" bIns="45720" lIns="91440" rIns="91440" rtlCol="0" tIns="45720" vert="horz"/>
          <a:lstStyle>
            <a:lvl1pPr algn="l">
              <a:defRPr sz="900">
                <a:solidFill>
                  <a:schemeClr val="tx1">
                    <a:tint val="75000"/>
                  </a:schemeClr>
                </a:solidFill>
              </a:defRPr>
            </a:lvl1pPr>
          </a:lstStyle>
          <a:p>
            <a:endParaRPr dirty="0" lang="en-US"/>
          </a:p>
        </p:txBody>
      </p:sp>
      <p:sp>
        <p:nvSpPr>
          <p:cNvPr id="1048605" name="Slide Number Placeholder 5"/>
          <p:cNvSpPr>
            <a:spLocks noGrp="1"/>
          </p:cNvSpPr>
          <p:nvPr>
            <p:ph type="sldNum" sz="quarter" idx="4"/>
          </p:nvPr>
        </p:nvSpPr>
        <p:spPr bwMode="gray">
          <a:xfrm>
            <a:off x="531812" y="787782"/>
            <a:ext cx="779767" cy="365125"/>
          </a:xfrm>
          <a:prstGeom prst="rect"/>
        </p:spPr>
        <p:txBody>
          <a:bodyPr anchor="ctr" bIns="45720" lIns="91440" rIns="91440" rtlCol="0" tIns="45720" vert="horz"/>
          <a:lstStyle>
            <a:lvl1pPr algn="r">
              <a:defRPr sz="2000">
                <a:solidFill>
                  <a:srgbClr val="FEFFFF"/>
                </a:solidFill>
              </a:defRPr>
            </a:lvl1pPr>
          </a:lstStyle>
          <a:p>
            <a:fld id="{D57F1E4F-1CFF-5643-939E-217C01CDF565}" type="slidenum">
              <a:rPr dirty="0" lang="en-US"/>
            </a:fld>
            <a:endParaRPr dirty="0" lang="en-US"/>
          </a:p>
        </p:txBody>
      </p:sp>
    </p:spTree>
  </p:cSld>
  <p:clrMap accent1="accent1" accent2="accent2" accent3="accent3" accent4="accent4" accent5="accent5" accent6="accent6" bg1="lt1" bg2="lt2" tx1="dk1" tx2="dk2"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eaLnBrk="1" hangingPunct="1" latinLnBrk="0" rtl="0">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12" name="Title 1"/>
          <p:cNvSpPr>
            <a:spLocks noGrp="1"/>
          </p:cNvSpPr>
          <p:nvPr>
            <p:ph type="ctrTitle"/>
          </p:nvPr>
        </p:nvSpPr>
        <p:spPr/>
        <p:txBody>
          <a:bodyPr>
            <a:noAutofit/>
          </a:bodyPr>
          <a:p>
            <a:r>
              <a:rPr b="1" dirty="0" lang="en-US">
                <a:solidFill>
                  <a:srgbClr val="572314"/>
                </a:solidFill>
                <a:effectLst/>
                <a:latin typeface="Gill Sans MT" panose="020B0502020104020203" pitchFamily="34" charset="0"/>
              </a:rPr>
              <a:t>The Cardiovascular </a:t>
            </a:r>
            <a:br>
              <a:rPr b="1" dirty="0" lang="en-US"/>
            </a:br>
            <a:r>
              <a:rPr b="1" dirty="0" lang="en-US">
                <a:solidFill>
                  <a:srgbClr val="572314"/>
                </a:solidFill>
                <a:effectLst/>
                <a:latin typeface="Gill Sans MT" panose="020B0502020104020203" pitchFamily="34" charset="0"/>
              </a:rPr>
              <a:t>system &amp; Physiology of </a:t>
            </a:r>
            <a:br>
              <a:rPr b="1" dirty="0" lang="en-US"/>
            </a:br>
            <a:r>
              <a:rPr b="1" dirty="0" lang="en-US">
                <a:solidFill>
                  <a:srgbClr val="572314"/>
                </a:solidFill>
                <a:effectLst/>
                <a:latin typeface="Gill Sans MT" panose="020B0502020104020203" pitchFamily="34" charset="0"/>
              </a:rPr>
              <a:t>Heart</a:t>
            </a:r>
            <a:endParaRPr b="1" dirty="0" lang="en-US"/>
          </a:p>
        </p:txBody>
      </p:sp>
      <p:sp>
        <p:nvSpPr>
          <p:cNvPr id="1048613" name="Subtitle 2"/>
          <p:cNvSpPr>
            <a:spLocks noGrp="1"/>
          </p:cNvSpPr>
          <p:nvPr>
            <p:ph type="subTitle" idx="1"/>
          </p:nvPr>
        </p:nvSpPr>
        <p:spPr/>
        <p:txBody>
          <a:bodyPr/>
          <a:p>
            <a:endParaRPr b="1"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46" name="Title 4"/>
          <p:cNvSpPr>
            <a:spLocks noGrp="1"/>
          </p:cNvSpPr>
          <p:nvPr>
            <p:ph type="title"/>
          </p:nvPr>
        </p:nvSpPr>
        <p:spPr>
          <a:xfrm>
            <a:off x="1831975" y="624205"/>
            <a:ext cx="9672320" cy="601345"/>
          </a:xfrm>
        </p:spPr>
        <p:txBody>
          <a:bodyPr>
            <a:normAutofit/>
          </a:bodyPr>
          <a:p>
            <a:r>
              <a:rPr b="1" lang="en-US"/>
              <a:t>SYSTEMIC AND PULMONARY CIRCULATION</a:t>
            </a:r>
            <a:endParaRPr b="1" lang="en-US"/>
          </a:p>
        </p:txBody>
      </p:sp>
      <p:sp>
        <p:nvSpPr>
          <p:cNvPr id="1048647" name="Content Placeholder 5"/>
          <p:cNvSpPr>
            <a:spLocks noGrp="1"/>
          </p:cNvSpPr>
          <p:nvPr>
            <p:ph sz="half" idx="1"/>
          </p:nvPr>
        </p:nvSpPr>
        <p:spPr/>
        <p:txBody>
          <a:bodyPr/>
          <a:p>
            <a:endParaRPr lang="en-US"/>
          </a:p>
        </p:txBody>
      </p:sp>
      <p:sp>
        <p:nvSpPr>
          <p:cNvPr id="1048648" name="Content Placeholder 6"/>
          <p:cNvSpPr>
            <a:spLocks noGrp="1"/>
          </p:cNvSpPr>
          <p:nvPr>
            <p:ph sz="half" idx="2"/>
          </p:nvPr>
        </p:nvSpPr>
        <p:spPr/>
        <p:txBody>
          <a:bodyPr/>
          <a:p>
            <a:endParaRPr lang="en-US"/>
          </a:p>
        </p:txBody>
      </p:sp>
      <p:pic>
        <p:nvPicPr>
          <p:cNvPr id="2097153" name="Picture 3"/>
          <p:cNvPicPr>
            <a:picLocks noChangeAspect="1"/>
          </p:cNvPicPr>
          <p:nvPr/>
        </p:nvPicPr>
        <p:blipFill>
          <a:blip xmlns:r="http://schemas.openxmlformats.org/officeDocument/2006/relationships" r:embed="rId1"/>
          <a:stretch>
            <a:fillRect/>
          </a:stretch>
        </p:blipFill>
        <p:spPr>
          <a:xfrm>
            <a:off x="1348740" y="1482725"/>
            <a:ext cx="9785985" cy="4842510"/>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p:grpSpPr>
      <p:pic>
        <p:nvPicPr>
          <p:cNvPr id="2097154" name="Picture 1"/>
          <p:cNvPicPr>
            <a:picLocks noChangeAspect="1"/>
          </p:cNvPicPr>
          <p:nvPr/>
        </p:nvPicPr>
        <p:blipFill>
          <a:blip xmlns:r="http://schemas.openxmlformats.org/officeDocument/2006/relationships" r:embed="rId1"/>
          <a:stretch>
            <a:fillRect/>
          </a:stretch>
        </p:blipFill>
        <p:spPr>
          <a:xfrm>
            <a:off x="2768600" y="453390"/>
            <a:ext cx="7941945" cy="5607685"/>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p:grpSpPr>
      <p:sp>
        <p:nvSpPr>
          <p:cNvPr id="1048649" name="Text Box 1"/>
          <p:cNvSpPr txBox="1"/>
          <p:nvPr/>
        </p:nvSpPr>
        <p:spPr>
          <a:xfrm>
            <a:off x="1227455" y="1721485"/>
            <a:ext cx="10171430" cy="4246245"/>
          </a:xfrm>
          <a:prstGeom prst="rect"/>
          <a:noFill/>
        </p:spPr>
        <p:txBody>
          <a:bodyPr anchor="t" rtlCol="0" wrap="square">
            <a:spAutoFit/>
          </a:bodyPr>
          <a:p>
            <a:r>
              <a:rPr b="1" lang="en-US"/>
              <a:t>The HEART is the great central pump of the CVS.</a:t>
            </a:r>
            <a:r>
              <a:rPr lang="en-US"/>
              <a:t> </a:t>
            </a:r>
            <a:endParaRPr lang="en-US"/>
          </a:p>
          <a:p>
            <a:r>
              <a:rPr lang="en-US"/>
              <a:t>It lies in the left side of the thoracic cavity partly behind the sternum </a:t>
            </a:r>
            <a:endParaRPr lang="en-US"/>
          </a:p>
          <a:p>
            <a:r>
              <a:rPr lang="en-US"/>
              <a:t>and between the right and left lungs.</a:t>
            </a:r>
            <a:endParaRPr lang="en-US"/>
          </a:p>
          <a:p>
            <a:endParaRPr lang="en-US"/>
          </a:p>
          <a:p>
            <a:r>
              <a:rPr lang="en-US"/>
              <a:t> It is covered by a fibrous sac called the pericardium.</a:t>
            </a:r>
            <a:endParaRPr lang="en-US"/>
          </a:p>
          <a:p>
            <a:r>
              <a:rPr b="1" lang="en-US"/>
              <a:t>Cardiac Chambers &amp; their functions</a:t>
            </a:r>
            <a:endParaRPr b="1" lang="en-US"/>
          </a:p>
          <a:p>
            <a:endParaRPr lang="en-US"/>
          </a:p>
          <a:p>
            <a:r>
              <a:rPr b="1" lang="en-US"/>
              <a:t>The human HEART is consist of four chambers:</a:t>
            </a:r>
            <a:r>
              <a:rPr lang="en-US"/>
              <a:t> </a:t>
            </a:r>
            <a:endParaRPr lang="en-US"/>
          </a:p>
          <a:p>
            <a:endParaRPr lang="en-US"/>
          </a:p>
          <a:p>
            <a:r>
              <a:rPr lang="en-US"/>
              <a:t>Two atria (right and left) which are separated from each other by the interatrial septum.</a:t>
            </a:r>
            <a:endParaRPr lang="en-US"/>
          </a:p>
          <a:p>
            <a:endParaRPr lang="en-US"/>
          </a:p>
          <a:p>
            <a:r>
              <a:rPr lang="en-US"/>
              <a:t>Two ventricles (right and left) which are separated from </a:t>
            </a:r>
            <a:endParaRPr lang="en-US"/>
          </a:p>
          <a:p>
            <a:r>
              <a:rPr lang="en-US"/>
              <a:t>each other by the interventricular septum. </a:t>
            </a:r>
            <a:endParaRPr lang="en-US"/>
          </a:p>
          <a:p>
            <a:endParaRPr lang="en-US"/>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p:grpSpPr>
      <p:sp>
        <p:nvSpPr>
          <p:cNvPr id="1048650" name="Text Box 1"/>
          <p:cNvSpPr txBox="1"/>
          <p:nvPr/>
        </p:nvSpPr>
        <p:spPr>
          <a:xfrm>
            <a:off x="2439035" y="996950"/>
            <a:ext cx="8038465" cy="3969385"/>
          </a:xfrm>
          <a:prstGeom prst="rect"/>
          <a:noFill/>
        </p:spPr>
        <p:txBody>
          <a:bodyPr anchor="t" rtlCol="0" wrap="square">
            <a:spAutoFit/>
          </a:bodyPr>
          <a:p>
            <a:r>
              <a:rPr lang="en-US">
                <a:sym typeface="+mn-ea"/>
              </a:rPr>
              <a:t>-</a:t>
            </a:r>
            <a:r>
              <a:rPr lang="en-US">
                <a:sym typeface="+mn-ea"/>
              </a:rPr>
              <a:t> The semi lunar valves</a:t>
            </a:r>
            <a:endParaRPr lang="en-US">
              <a:sym typeface="+mn-ea"/>
            </a:endParaRPr>
          </a:p>
          <a:p>
            <a:r>
              <a:rPr lang="en-US">
                <a:sym typeface="+mn-ea"/>
              </a:rPr>
              <a:t> Allow for the blood to pass from the ventricles into the arteries during ventricular systole.</a:t>
            </a:r>
            <a:endParaRPr lang="en-US">
              <a:sym typeface="+mn-ea"/>
            </a:endParaRPr>
          </a:p>
          <a:p>
            <a:endParaRPr lang="en-US">
              <a:sym typeface="+mn-ea"/>
            </a:endParaRPr>
          </a:p>
          <a:p>
            <a:r>
              <a:rPr lang="en-US">
                <a:sym typeface="+mn-ea"/>
              </a:rPr>
              <a:t> During ventricular diastole, these valves prevent back flow of blood from the arteries into the ventricles (as these valves become closed during ventricular diastolea)</a:t>
            </a:r>
            <a:endParaRPr lang="en-US">
              <a:sym typeface="+mn-ea"/>
            </a:endParaRPr>
          </a:p>
          <a:p>
            <a:endParaRPr lang="en-US">
              <a:sym typeface="+mn-ea"/>
            </a:endParaRPr>
          </a:p>
          <a:p>
            <a:r>
              <a:rPr lang="en-US">
                <a:sym typeface="+mn-ea"/>
              </a:rPr>
              <a:t>The valves open or close depending upon the </a:t>
            </a:r>
            <a:r>
              <a:rPr lang="en-US"/>
              <a:t>pressure gradient of the blood on both sides of the valves e.g.</a:t>
            </a:r>
            <a:endParaRPr lang="en-US"/>
          </a:p>
          <a:p>
            <a:r>
              <a:rPr lang="en-US"/>
              <a:t>The AV valves:</a:t>
            </a:r>
            <a:endParaRPr lang="en-US"/>
          </a:p>
          <a:p>
            <a:r>
              <a:rPr lang="en-US"/>
              <a:t>- Open when the atrial pressure becomes higher than </a:t>
            </a:r>
            <a:endParaRPr lang="en-US"/>
          </a:p>
          <a:p>
            <a:r>
              <a:rPr lang="en-US"/>
              <a:t>the ventricular pressure or</a:t>
            </a:r>
            <a:endParaRPr lang="en-US"/>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p:grpSpPr>
      <p:sp>
        <p:nvSpPr>
          <p:cNvPr id="1048651" name="Text Box 1"/>
          <p:cNvSpPr txBox="1"/>
          <p:nvPr/>
        </p:nvSpPr>
        <p:spPr>
          <a:xfrm>
            <a:off x="1867535" y="1483360"/>
            <a:ext cx="8965565" cy="4799965"/>
          </a:xfrm>
          <a:prstGeom prst="rect"/>
          <a:noFill/>
        </p:spPr>
        <p:txBody>
          <a:bodyPr anchor="t" rtlCol="0" wrap="square">
            <a:spAutoFit/>
          </a:bodyPr>
          <a:p>
            <a:r>
              <a:rPr lang="en-US">
                <a:sym typeface="+mn-ea"/>
              </a:rPr>
              <a:t>The wall of the left ventricle is about 3 times thicker than the wall of the right ventricle.</a:t>
            </a:r>
            <a:endParaRPr lang="en-US"/>
          </a:p>
          <a:p>
            <a:endParaRPr lang="en-US">
              <a:sym typeface="+mn-ea"/>
            </a:endParaRPr>
          </a:p>
          <a:p>
            <a:r>
              <a:rPr lang="en-US">
                <a:sym typeface="+mn-ea"/>
              </a:rPr>
              <a:t>The ventricular myocardium (wall) is much thicker and stronger than the atrial myocardium (wall). The atrial muscle (of both atria) is completely separated from the ventricular muscle (of both ventricles) by a fibrous ring called AV ring</a:t>
            </a:r>
            <a:endParaRPr lang="en-US"/>
          </a:p>
          <a:p>
            <a:r>
              <a:rPr lang="en-US">
                <a:sym typeface="+mn-ea"/>
              </a:rPr>
              <a:t>(atrioventricular ring).</a:t>
            </a:r>
            <a:endParaRPr lang="en-US">
              <a:sym typeface="+mn-ea"/>
            </a:endParaRPr>
          </a:p>
          <a:p>
            <a:r>
              <a:rPr b="1" lang="en-US">
                <a:sym typeface="+mn-ea"/>
              </a:rPr>
              <a:t>The atria have 2 main functions:</a:t>
            </a:r>
            <a:endParaRPr b="1" lang="en-US"/>
          </a:p>
          <a:p>
            <a:r>
              <a:rPr lang="en-US">
                <a:sym typeface="+mn-ea"/>
              </a:rPr>
              <a:t>1) They act as blood reservoir for the blood returning </a:t>
            </a:r>
            <a:endParaRPr lang="en-US"/>
          </a:p>
          <a:p>
            <a:r>
              <a:rPr lang="en-US">
                <a:sym typeface="+mn-ea"/>
              </a:rPr>
              <a:t>back to the heart.</a:t>
            </a:r>
            <a:endParaRPr lang="en-US"/>
          </a:p>
          <a:p>
            <a:endParaRPr lang="en-US">
              <a:sym typeface="+mn-ea"/>
            </a:endParaRPr>
          </a:p>
          <a:p>
            <a:r>
              <a:rPr lang="en-US">
                <a:sym typeface="+mn-ea"/>
              </a:rPr>
              <a:t> 2)They act as pumps (primer pumps). </a:t>
            </a:r>
            <a:endParaRPr lang="en-US"/>
          </a:p>
          <a:p>
            <a:r>
              <a:rPr lang="en-US">
                <a:sym typeface="+mn-ea"/>
              </a:rPr>
              <a:t>Atrial contraction pushes about 25% of the blood filling </a:t>
            </a:r>
            <a:endParaRPr lang="en-US"/>
          </a:p>
          <a:p>
            <a:r>
              <a:rPr lang="en-US">
                <a:sym typeface="+mn-ea"/>
              </a:rPr>
              <a:t>the ventricles during ventricular diastole and about </a:t>
            </a:r>
            <a:endParaRPr lang="en-US"/>
          </a:p>
          <a:p>
            <a:r>
              <a:rPr lang="en-US">
                <a:sym typeface="+mn-ea"/>
              </a:rPr>
              <a:t>75% of the blood that ventricles during their </a:t>
            </a:r>
            <a:endParaRPr lang="en-US"/>
          </a:p>
          <a:p>
            <a:r>
              <a:rPr lang="en-US">
                <a:sym typeface="+mn-ea"/>
              </a:rPr>
              <a:t>diastole pass passively i.e. by its own weight.</a:t>
            </a:r>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p:grpSpPr>
      <p:sp>
        <p:nvSpPr>
          <p:cNvPr id="1048652" name="Text Box 1"/>
          <p:cNvSpPr txBox="1"/>
          <p:nvPr/>
        </p:nvSpPr>
        <p:spPr>
          <a:xfrm>
            <a:off x="1360170" y="1772285"/>
            <a:ext cx="9891395" cy="4246245"/>
          </a:xfrm>
          <a:prstGeom prst="rect"/>
          <a:noFill/>
        </p:spPr>
        <p:txBody>
          <a:bodyPr anchor="t" rtlCol="0" wrap="square">
            <a:spAutoFit/>
          </a:bodyPr>
          <a:p>
            <a:r>
              <a:rPr b="1" lang="en-US">
                <a:sym typeface="+mn-ea"/>
              </a:rPr>
              <a:t>Two semi lunar valves:</a:t>
            </a:r>
            <a:endParaRPr b="1" lang="en-US"/>
          </a:p>
          <a:p>
            <a:r>
              <a:rPr lang="en-US">
                <a:sym typeface="+mn-ea"/>
              </a:rPr>
              <a:t>- Aortic valve between the left ventricle and the aorta.</a:t>
            </a:r>
            <a:endParaRPr lang="en-US"/>
          </a:p>
          <a:p>
            <a:endParaRPr lang="en-US">
              <a:sym typeface="+mn-ea"/>
            </a:endParaRPr>
          </a:p>
          <a:p>
            <a:endParaRPr lang="en-US">
              <a:sym typeface="+mn-ea"/>
            </a:endParaRPr>
          </a:p>
          <a:p>
            <a:r>
              <a:rPr lang="en-US">
                <a:sym typeface="+mn-ea"/>
              </a:rPr>
              <a:t>-Pulmonary valve between the right ventricle and the </a:t>
            </a:r>
            <a:endParaRPr lang="en-US"/>
          </a:p>
          <a:p>
            <a:r>
              <a:rPr lang="en-US">
                <a:sym typeface="+mn-ea"/>
              </a:rPr>
              <a:t>pulmonary trunk.</a:t>
            </a:r>
            <a:endParaRPr lang="en-US"/>
          </a:p>
          <a:p>
            <a:r>
              <a:rPr b="1" lang="en-US">
                <a:sym typeface="+mn-ea"/>
              </a:rPr>
              <a:t>Functions of the cardiac</a:t>
            </a:r>
            <a:r>
              <a:rPr b="1" lang="en-US"/>
              <a:t> valves</a:t>
            </a:r>
            <a:endParaRPr b="1" lang="en-US"/>
          </a:p>
          <a:p>
            <a:pPr indent="-285750" marL="285750">
              <a:buFont typeface="Arial" panose="020B0604020202020204" pitchFamily="34" charset="0"/>
              <a:buChar char="•"/>
            </a:pPr>
            <a:r>
              <a:rPr lang="en-US"/>
              <a:t> Allow for the blood to pass only in one </a:t>
            </a:r>
            <a:endParaRPr lang="en-US"/>
          </a:p>
          <a:p>
            <a:r>
              <a:rPr lang="en-US"/>
              <a:t>direction i.e.</a:t>
            </a:r>
            <a:endParaRPr lang="en-US"/>
          </a:p>
          <a:p>
            <a:endParaRPr lang="en-US"/>
          </a:p>
          <a:p>
            <a:r>
              <a:rPr lang="en-US"/>
              <a:t>The AV valves allow for the blood to pass from the atria into </a:t>
            </a:r>
            <a:endParaRPr lang="en-US"/>
          </a:p>
          <a:p>
            <a:r>
              <a:rPr lang="en-US"/>
              <a:t>the ventricles during ventricular diastole. During ventricular </a:t>
            </a:r>
            <a:endParaRPr lang="en-US"/>
          </a:p>
          <a:p>
            <a:r>
              <a:rPr lang="en-US"/>
              <a:t>systole, the AV valves close to prevent back flow of blood from </a:t>
            </a:r>
            <a:endParaRPr lang="en-US"/>
          </a:p>
          <a:p>
            <a:r>
              <a:rPr lang="en-US"/>
              <a:t>the ventricles into the atria.</a:t>
            </a:r>
            <a:endParaRPr lang="en-US"/>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p:grpSpPr>
      <p:sp>
        <p:nvSpPr>
          <p:cNvPr id="1048653" name="Text Box 1"/>
          <p:cNvSpPr txBox="1"/>
          <p:nvPr/>
        </p:nvSpPr>
        <p:spPr>
          <a:xfrm>
            <a:off x="1838960" y="1864360"/>
            <a:ext cx="8876030" cy="4246245"/>
          </a:xfrm>
          <a:prstGeom prst="rect"/>
          <a:noFill/>
        </p:spPr>
        <p:txBody>
          <a:bodyPr anchor="t" rtlCol="0" wrap="square">
            <a:spAutoFit/>
          </a:bodyPr>
          <a:p>
            <a:r>
              <a:rPr b="1" lang="en-US"/>
              <a:t>The ventricles,</a:t>
            </a:r>
            <a:r>
              <a:rPr lang="en-US"/>
              <a:t> </a:t>
            </a:r>
            <a:endParaRPr lang="en-US"/>
          </a:p>
          <a:p>
            <a:r>
              <a:rPr lang="en-US"/>
              <a:t>Powerful cardiac pumps filling the arteries with blood. </a:t>
            </a:r>
            <a:endParaRPr lang="en-US"/>
          </a:p>
          <a:p>
            <a:endParaRPr lang="en-US"/>
          </a:p>
          <a:p>
            <a:r>
              <a:rPr lang="en-US"/>
              <a:t>The right ventricle (pulmonary pumps) pushes blood into the </a:t>
            </a:r>
            <a:endParaRPr lang="en-US"/>
          </a:p>
          <a:p>
            <a:r>
              <a:rPr lang="en-US"/>
              <a:t>pulmonary arteries and the left ventricle (systemic </a:t>
            </a:r>
            <a:endParaRPr lang="en-US"/>
          </a:p>
          <a:p>
            <a:r>
              <a:rPr lang="en-US"/>
              <a:t>pump) pushes blood into the aorta during ventricular </a:t>
            </a:r>
            <a:endParaRPr lang="en-US"/>
          </a:p>
          <a:p>
            <a:r>
              <a:rPr lang="en-US"/>
              <a:t>systole</a:t>
            </a:r>
            <a:endParaRPr lang="en-US"/>
          </a:p>
          <a:p>
            <a:r>
              <a:rPr b="1" lang="en-US"/>
              <a:t>The human heart contains four valves</a:t>
            </a:r>
            <a:endParaRPr b="1" lang="en-US"/>
          </a:p>
          <a:p>
            <a:r>
              <a:rPr b="1" lang="en-US"/>
              <a:t>Two atrioventricular valves (AV valves)</a:t>
            </a:r>
            <a:r>
              <a:rPr lang="en-US"/>
              <a:t> between the </a:t>
            </a:r>
            <a:endParaRPr lang="en-US"/>
          </a:p>
          <a:p>
            <a:r>
              <a:rPr lang="en-US"/>
              <a:t>atria and the ventricles:</a:t>
            </a:r>
            <a:endParaRPr lang="en-US"/>
          </a:p>
          <a:p>
            <a:r>
              <a:rPr lang="en-US"/>
              <a:t>- Tricuspid valve between the right atrium and the right </a:t>
            </a:r>
            <a:endParaRPr lang="en-US"/>
          </a:p>
          <a:p>
            <a:r>
              <a:rPr lang="en-US"/>
              <a:t>ventricle.</a:t>
            </a:r>
            <a:endParaRPr lang="en-US"/>
          </a:p>
          <a:p>
            <a:r>
              <a:rPr lang="en-US"/>
              <a:t>- Mitral or tricuspid valve between the left atrium and </a:t>
            </a:r>
            <a:endParaRPr lang="en-US"/>
          </a:p>
          <a:p>
            <a:r>
              <a:rPr lang="en-US"/>
              <a:t>there left ventricle.</a:t>
            </a:r>
            <a:endParaRPr lang="en-US"/>
          </a:p>
          <a:p>
            <a:r>
              <a:rPr lang="en-US"/>
              <a:t>ardiac</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p:grpSpPr>
      <p:sp>
        <p:nvSpPr>
          <p:cNvPr id="1048654" name="Title 2"/>
          <p:cNvSpPr>
            <a:spLocks noGrp="1"/>
          </p:cNvSpPr>
          <p:nvPr>
            <p:ph type="title"/>
          </p:nvPr>
        </p:nvSpPr>
        <p:spPr/>
        <p:txBody>
          <a:bodyPr/>
          <a:p>
            <a:r>
              <a:rPr lang="en-US"/>
              <a:t>CONT’</a:t>
            </a:r>
            <a:endParaRPr lang="en-US"/>
          </a:p>
        </p:txBody>
      </p:sp>
      <p:sp>
        <p:nvSpPr>
          <p:cNvPr id="1048655" name="Content Placeholder 3"/>
          <p:cNvSpPr>
            <a:spLocks noGrp="1"/>
          </p:cNvSpPr>
          <p:nvPr>
            <p:ph idx="1"/>
          </p:nvPr>
        </p:nvSpPr>
        <p:spPr/>
        <p:txBody>
          <a:bodyPr/>
          <a:p>
            <a:r>
              <a:rPr lang="en-US">
                <a:sym typeface="+mn-ea"/>
              </a:rPr>
              <a:t> Close when the ventricular pressure becomes higher that the atrial pressure.</a:t>
            </a:r>
            <a:endParaRPr lang="en-US"/>
          </a:p>
          <a:p>
            <a:endParaRPr lang="en-US">
              <a:sym typeface="+mn-ea"/>
            </a:endParaRPr>
          </a:p>
          <a:p>
            <a:r>
              <a:rPr lang="en-US">
                <a:sym typeface="+mn-ea"/>
              </a:rPr>
              <a:t>The semi lunar valves: Open when the ventricular pressure becomes higher </a:t>
            </a:r>
            <a:endParaRPr lang="en-US"/>
          </a:p>
          <a:p>
            <a:pPr indent="0" marL="0">
              <a:buNone/>
            </a:pPr>
            <a:r>
              <a:rPr lang="en-US">
                <a:sym typeface="+mn-ea"/>
              </a:rPr>
              <a:t>than the arterial pressure andClose when the arterial pressure becomes higher than the ventricular pressure.</a:t>
            </a:r>
            <a:endParaRPr lang="en-US"/>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p:grpSpPr>
      <p:sp>
        <p:nvSpPr>
          <p:cNvPr id="1048656" name="Title 1"/>
          <p:cNvSpPr>
            <a:spLocks noGrp="1"/>
          </p:cNvSpPr>
          <p:nvPr>
            <p:ph type="title"/>
          </p:nvPr>
        </p:nvSpPr>
        <p:spPr/>
        <p:txBody>
          <a:bodyPr/>
          <a:p>
            <a:r>
              <a:rPr b="1" lang="en-US">
                <a:sym typeface="+mn-ea"/>
              </a:rPr>
              <a:t>The right ventricle</a:t>
            </a:r>
            <a:br>
              <a:rPr lang="en-US"/>
            </a:br>
            <a:endParaRPr lang="en-US"/>
          </a:p>
        </p:txBody>
      </p:sp>
      <p:sp>
        <p:nvSpPr>
          <p:cNvPr id="1048657" name="Content Placeholder 2"/>
          <p:cNvSpPr>
            <a:spLocks noGrp="1"/>
          </p:cNvSpPr>
          <p:nvPr>
            <p:ph idx="1"/>
          </p:nvPr>
        </p:nvSpPr>
        <p:spPr/>
        <p:txBody>
          <a:bodyPr>
            <a:normAutofit lnSpcReduction="10000"/>
          </a:bodyPr>
          <a:p>
            <a:pPr>
              <a:buFont typeface="Wingdings" panose="05000000000000000000" charset="0"/>
              <a:buChar char="v"/>
            </a:pPr>
            <a:r>
              <a:rPr lang="en-US"/>
              <a:t> The right ventricle pumps relatively large volumes of blood at a low pressure through the pulmonary circulation (the right ventricle is essentially flow generator). </a:t>
            </a:r>
            <a:endParaRPr lang="en-US"/>
          </a:p>
          <a:p>
            <a:pPr>
              <a:buFont typeface="Wingdings" panose="05000000000000000000" charset="0"/>
              <a:buChar char="v"/>
            </a:pPr>
            <a:endParaRPr lang="en-US"/>
          </a:p>
          <a:p>
            <a:pPr>
              <a:buFont typeface="Wingdings" panose="05000000000000000000" charset="0"/>
              <a:buChar char="v"/>
            </a:pPr>
            <a:r>
              <a:rPr lang="en-US"/>
              <a:t>The normal cross-section of the right ventricle is crescent-shaped. </a:t>
            </a:r>
            <a:endParaRPr lang="en-US"/>
          </a:p>
          <a:p>
            <a:pPr>
              <a:buFont typeface="Wingdings" panose="05000000000000000000" charset="0"/>
              <a:buChar char="v"/>
            </a:pPr>
            <a:endParaRPr lang="en-US"/>
          </a:p>
          <a:p>
            <a:pPr>
              <a:buFont typeface="Wingdings" panose="05000000000000000000" charset="0"/>
              <a:buChar char="v"/>
            </a:pPr>
            <a:r>
              <a:rPr lang="en-US"/>
              <a:t>If the right ventricle must eject blood against a high pressure for prolonged periods (as seen in certain pulmonary diseases), it assumes a much more cylindrical appearance and there is a thickening of the right ventricular free wall (right ventricular hypertrophy).</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p:grpSpPr>
      <p:sp>
        <p:nvSpPr>
          <p:cNvPr id="1048658" name="Title 1"/>
          <p:cNvSpPr>
            <a:spLocks noGrp="1"/>
          </p:cNvSpPr>
          <p:nvPr>
            <p:ph type="title"/>
          </p:nvPr>
        </p:nvSpPr>
        <p:spPr/>
        <p:txBody>
          <a:bodyPr/>
          <a:p>
            <a:r>
              <a:rPr b="1" lang="en-US">
                <a:sym typeface="+mn-ea"/>
              </a:rPr>
              <a:t>The left ventricle</a:t>
            </a:r>
            <a:br>
              <a:rPr lang="en-US"/>
            </a:br>
            <a:endParaRPr lang="en-US"/>
          </a:p>
        </p:txBody>
      </p:sp>
      <p:sp>
        <p:nvSpPr>
          <p:cNvPr id="1048659" name="Content Placeholder 2"/>
          <p:cNvSpPr>
            <a:spLocks noGrp="1"/>
          </p:cNvSpPr>
          <p:nvPr>
            <p:ph idx="1"/>
          </p:nvPr>
        </p:nvSpPr>
        <p:spPr/>
        <p:txBody>
          <a:bodyPr>
            <a:normAutofit lnSpcReduction="10000"/>
          </a:bodyPr>
          <a:p>
            <a:r>
              <a:rPr lang="en-US"/>
              <a:t>The left ventricle pumps blood through the systemic circulation. </a:t>
            </a:r>
            <a:endParaRPr lang="en-US"/>
          </a:p>
          <a:p>
            <a:endParaRPr lang="en-US"/>
          </a:p>
          <a:p>
            <a:r>
              <a:rPr lang="en-US"/>
              <a:t>It is cylindrical in shape and normally has a thicker wall than does the right ventricle. </a:t>
            </a:r>
            <a:endParaRPr lang="en-US"/>
          </a:p>
          <a:p>
            <a:pPr indent="0" marL="0">
              <a:buNone/>
            </a:pPr>
            <a:r>
              <a:rPr lang="en-US"/>
              <a:t></a:t>
            </a:r>
            <a:endParaRPr lang="en-US"/>
          </a:p>
          <a:p>
            <a:r>
              <a:rPr lang="en-US"/>
              <a:t>The left ventricle works much harder than the right ventricle because of the higher pressure in the systemic circulation (the left ventricle is essentially pressure generator). </a:t>
            </a:r>
            <a:endParaRPr lang="en-US"/>
          </a:p>
          <a:p>
            <a:endParaRPr lang="en-US"/>
          </a:p>
          <a:p>
            <a:r>
              <a:rPr lang="en-US"/>
              <a:t>Consequently, the left ventricle is more commonly affected by disease processes than is the right ventricle.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20" name="Title 1"/>
          <p:cNvSpPr>
            <a:spLocks noGrp="1"/>
          </p:cNvSpPr>
          <p:nvPr>
            <p:ph type="title"/>
          </p:nvPr>
        </p:nvSpPr>
        <p:spPr/>
        <p:txBody>
          <a:bodyPr>
            <a:normAutofit/>
          </a:bodyPr>
          <a:p>
            <a:r>
              <a:rPr b="1" dirty="0" sz="6600" lang="en-US">
                <a:solidFill>
                  <a:srgbClr val="572314"/>
                </a:solidFill>
                <a:effectLst/>
                <a:latin typeface="Gill Sans MT" panose="020B0502020104020203" pitchFamily="34" charset="0"/>
              </a:rPr>
              <a:t>Content</a:t>
            </a:r>
            <a:endParaRPr b="1" dirty="0" sz="6600" lang="en-US"/>
          </a:p>
        </p:txBody>
      </p:sp>
      <p:sp>
        <p:nvSpPr>
          <p:cNvPr id="1048621" name="Content Placeholder 2"/>
          <p:cNvSpPr>
            <a:spLocks noGrp="1"/>
          </p:cNvSpPr>
          <p:nvPr>
            <p:ph idx="1"/>
          </p:nvPr>
        </p:nvSpPr>
        <p:spPr>
          <a:xfrm>
            <a:off x="2260439" y="1869896"/>
            <a:ext cx="8915400" cy="4988104"/>
          </a:xfrm>
        </p:spPr>
        <p:txBody>
          <a:bodyPr>
            <a:normAutofit fontScale="27778" lnSpcReduction="20000"/>
          </a:bodyPr>
          <a:p>
            <a:pPr indent="0" marL="0">
              <a:buNone/>
            </a:pPr>
            <a:endParaRPr dirty="0" lang="en-US"/>
          </a:p>
          <a:p>
            <a:r>
              <a:rPr dirty="0" sz="12800" lang="en-US">
                <a:solidFill>
                  <a:srgbClr val="000000"/>
                </a:solidFill>
                <a:effectLst/>
                <a:latin typeface="Gill Sans MT" panose="020B0502020104020203" pitchFamily="34" charset="0"/>
              </a:rPr>
              <a:t>Components of the cardiovascular system (CVS) </a:t>
            </a:r>
            <a:endParaRPr dirty="0" sz="12800" lang="en-US"/>
          </a:p>
          <a:p>
            <a:r>
              <a:rPr dirty="0" sz="12800" lang="en-US">
                <a:solidFill>
                  <a:srgbClr val="000000"/>
                </a:solidFill>
                <a:effectLst/>
                <a:latin typeface="Gill Sans MT" panose="020B0502020104020203" pitchFamily="34" charset="0"/>
              </a:rPr>
              <a:t>The systemic and pulmonary circulation </a:t>
            </a:r>
            <a:endParaRPr dirty="0" sz="12800" lang="en-US"/>
          </a:p>
          <a:p>
            <a:r>
              <a:rPr dirty="0" sz="12800" lang="en-US">
                <a:solidFill>
                  <a:srgbClr val="000000"/>
                </a:solidFill>
                <a:effectLst/>
                <a:latin typeface="Gill Sans MT" panose="020B0502020104020203" pitchFamily="34" charset="0"/>
              </a:rPr>
              <a:t>Basic functions of the various parts of the CVS. </a:t>
            </a:r>
            <a:endParaRPr dirty="0" sz="12800" lang="en-US"/>
          </a:p>
          <a:p>
            <a:r>
              <a:rPr dirty="0" sz="12800" lang="en-US">
                <a:solidFill>
                  <a:srgbClr val="000000"/>
                </a:solidFill>
                <a:effectLst/>
                <a:latin typeface="Gill Sans MT" panose="020B0502020104020203" pitchFamily="34" charset="0"/>
              </a:rPr>
              <a:t>General function of the CVS. </a:t>
            </a:r>
            <a:endParaRPr dirty="0" sz="12800" lang="en-US"/>
          </a:p>
          <a:p>
            <a:r>
              <a:rPr dirty="0" sz="12800" lang="en-US">
                <a:solidFill>
                  <a:srgbClr val="000000"/>
                </a:solidFill>
                <a:effectLst/>
                <a:latin typeface="Gill Sans MT" panose="020B0502020104020203" pitchFamily="34" charset="0"/>
              </a:rPr>
              <a:t>Physiological anatomy of the heart. </a:t>
            </a:r>
            <a:endParaRPr dirty="0" sz="12800" lang="en-US"/>
          </a:p>
          <a:p>
            <a:r>
              <a:rPr dirty="0" sz="12800" lang="en-US">
                <a:solidFill>
                  <a:srgbClr val="000000"/>
                </a:solidFill>
                <a:effectLst/>
                <a:latin typeface="Gill Sans MT" panose="020B0502020104020203" pitchFamily="34" charset="0"/>
              </a:rPr>
              <a:t>Blood vessels </a:t>
            </a:r>
            <a:endParaRPr dirty="0" sz="12800" lang="en-US"/>
          </a:p>
          <a:p>
            <a:r>
              <a:rPr dirty="0" sz="12800" lang="en-US">
                <a:solidFill>
                  <a:srgbClr val="000000"/>
                </a:solidFill>
                <a:effectLst/>
                <a:latin typeface="Gill Sans MT" panose="020B0502020104020203" pitchFamily="34" charset="0"/>
              </a:rPr>
              <a:t>Heart sounds </a:t>
            </a:r>
            <a:endParaRPr dirty="0" sz="12800" lang="en-US"/>
          </a:p>
          <a:p>
            <a:r>
              <a:rPr dirty="0" sz="12800" lang="en-US">
                <a:solidFill>
                  <a:srgbClr val="000000"/>
                </a:solidFill>
                <a:effectLst/>
                <a:latin typeface="Gill Sans MT" panose="020B0502020104020203" pitchFamily="34" charset="0"/>
              </a:rPr>
              <a:t>Characteristics of blood</a:t>
            </a:r>
            <a:endParaRPr dirty="0" sz="1280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p:grpSpPr>
      <p:sp>
        <p:nvSpPr>
          <p:cNvPr id="1048660" name="Title 1"/>
          <p:cNvSpPr>
            <a:spLocks noGrp="1"/>
          </p:cNvSpPr>
          <p:nvPr>
            <p:ph type="title"/>
          </p:nvPr>
        </p:nvSpPr>
        <p:spPr/>
        <p:txBody>
          <a:bodyPr/>
          <a:p>
            <a:r>
              <a:rPr b="1" lang="en-US">
                <a:sym typeface="+mn-ea"/>
              </a:rPr>
              <a:t>Blood flow from the heart</a:t>
            </a:r>
            <a:endParaRPr b="1" lang="en-US"/>
          </a:p>
        </p:txBody>
      </p:sp>
      <p:sp>
        <p:nvSpPr>
          <p:cNvPr id="1048661" name="Content Placeholder 2"/>
          <p:cNvSpPr>
            <a:spLocks noGrp="1"/>
          </p:cNvSpPr>
          <p:nvPr>
            <p:ph idx="1"/>
          </p:nvPr>
        </p:nvSpPr>
        <p:spPr/>
        <p:txBody>
          <a:bodyPr>
            <a:normAutofit lnSpcReduction="10000"/>
          </a:bodyPr>
          <a:p>
            <a:pPr indent="0" marL="0">
              <a:buNone/>
            </a:pPr>
            <a:endParaRPr lang="en-US"/>
          </a:p>
          <a:p>
            <a:pPr indent="0" marL="0">
              <a:buNone/>
            </a:pPr>
            <a:r>
              <a:rPr lang="en-US"/>
              <a:t>During ventricular systole, blood is pumped into the circulation. </a:t>
            </a:r>
            <a:endParaRPr lang="en-US"/>
          </a:p>
          <a:p>
            <a:r>
              <a:rPr lang="en-US"/>
              <a:t>During diastole, the pumping of blood stops and the ventricles get filled with blood.</a:t>
            </a:r>
            <a:endParaRPr lang="en-US"/>
          </a:p>
          <a:p>
            <a:endParaRPr lang="en-US"/>
          </a:p>
          <a:p>
            <a:r>
              <a:rPr lang="en-US"/>
              <a:t> In this way, the flow of blood from the ventricles into the systemic and pulmonary circulations is an intermittent pulsatile flow. </a:t>
            </a:r>
            <a:endParaRPr lang="en-US"/>
          </a:p>
          <a:p>
            <a:endParaRPr lang="en-US">
              <a:sym typeface="+mn-ea"/>
            </a:endParaRPr>
          </a:p>
          <a:p>
            <a:r>
              <a:rPr lang="en-US">
                <a:sym typeface="+mn-ea"/>
              </a:rPr>
              <a:t>The heart rate is under neural control. Cardiac sympathetic efferent activity increases the heart rate, whereas parasympathetic (vagal) efferent impulses decreases heart rate. </a:t>
            </a:r>
            <a:endParaRPr lang="en-US">
              <a:sym typeface="+mn-ea"/>
            </a:endParaRPr>
          </a:p>
          <a:p>
            <a:endParaRPr b="1" lang="en-US">
              <a:sym typeface="+mn-ea"/>
            </a:endParaRPr>
          </a:p>
          <a:p>
            <a:endParaRPr lang="en-US"/>
          </a:p>
          <a:p>
            <a:endParaRPr lang="en-US"/>
          </a:p>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p:grpSpPr>
      <p:sp>
        <p:nvSpPr>
          <p:cNvPr id="1048662" name="Title 1"/>
          <p:cNvSpPr>
            <a:spLocks noGrp="1"/>
          </p:cNvSpPr>
          <p:nvPr>
            <p:ph type="title"/>
          </p:nvPr>
        </p:nvSpPr>
        <p:spPr/>
        <p:txBody>
          <a:bodyPr/>
          <a:p>
            <a:r>
              <a:rPr lang="en-US"/>
              <a:t>cont’</a:t>
            </a:r>
            <a:endParaRPr lang="en-US"/>
          </a:p>
        </p:txBody>
      </p:sp>
      <p:sp>
        <p:nvSpPr>
          <p:cNvPr id="1048663" name="Content Placeholder 2"/>
          <p:cNvSpPr>
            <a:spLocks noGrp="1"/>
          </p:cNvSpPr>
          <p:nvPr>
            <p:ph idx="1"/>
          </p:nvPr>
        </p:nvSpPr>
        <p:spPr/>
        <p:txBody>
          <a:bodyPr>
            <a:normAutofit/>
          </a:bodyPr>
          <a:p>
            <a:endParaRPr b="1" lang="en-US">
              <a:sym typeface="+mn-ea"/>
            </a:endParaRPr>
          </a:p>
          <a:p>
            <a:r>
              <a:rPr b="1" lang="en-US">
                <a:sym typeface="+mn-ea"/>
              </a:rPr>
              <a:t>The heart of a normal adult male beats automatically </a:t>
            </a:r>
            <a:r>
              <a:rPr lang="en-US">
                <a:sym typeface="+mn-ea"/>
              </a:rPr>
              <a:t>and regularly at a rate of 75 beats/minute during rest. The normal range of heart rate is between 60 – 100. </a:t>
            </a:r>
            <a:endParaRPr lang="en-US"/>
          </a:p>
          <a:p>
            <a:endParaRPr lang="en-US">
              <a:sym typeface="+mn-ea"/>
            </a:endParaRPr>
          </a:p>
          <a:p>
            <a:endParaRPr lang="en-US">
              <a:sym typeface="+mn-ea"/>
            </a:endParaRPr>
          </a:p>
          <a:p>
            <a:r>
              <a:rPr lang="en-US">
                <a:sym typeface="+mn-ea"/>
              </a:rPr>
              <a:t>The stroke volume for each ventricle averages 70 ml of blood, and a normal heart rate is approximately 70-75 beats/minute; therefore, the cardiac output at rest is approximately 5L/min</a:t>
            </a:r>
            <a:endParaRPr lang="en-US"/>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p:grpSpPr>
      <p:sp>
        <p:nvSpPr>
          <p:cNvPr id="1048664" name="Title 1"/>
          <p:cNvSpPr>
            <a:spLocks noGrp="1"/>
          </p:cNvSpPr>
          <p:nvPr>
            <p:ph type="title"/>
          </p:nvPr>
        </p:nvSpPr>
        <p:spPr/>
        <p:txBody>
          <a:bodyPr/>
          <a:p>
            <a:r>
              <a:rPr b="1" lang="en-US"/>
              <a:t>Blood vessels</a:t>
            </a:r>
            <a:endParaRPr b="1" lang="en-US"/>
          </a:p>
        </p:txBody>
      </p:sp>
      <p:pic>
        <p:nvPicPr>
          <p:cNvPr id="2097155" name="Content Placeholder 3"/>
          <p:cNvPicPr>
            <a:picLocks noChangeAspect="1"/>
          </p:cNvPicPr>
          <p:nvPr>
            <p:ph idx="1"/>
          </p:nvPr>
        </p:nvPicPr>
        <p:blipFill>
          <a:blip xmlns:r="http://schemas.openxmlformats.org/officeDocument/2006/relationships" r:embed="rId1"/>
          <a:stretch>
            <a:fillRect/>
          </a:stretch>
        </p:blipFill>
        <p:spPr>
          <a:xfrm>
            <a:off x="2785110" y="1800225"/>
            <a:ext cx="7435850" cy="4761230"/>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p:grpSpPr>
      <p:sp>
        <p:nvSpPr>
          <p:cNvPr id="1048665" name="Title 1"/>
          <p:cNvSpPr>
            <a:spLocks noGrp="1"/>
          </p:cNvSpPr>
          <p:nvPr>
            <p:ph type="title"/>
          </p:nvPr>
        </p:nvSpPr>
        <p:spPr/>
        <p:txBody>
          <a:bodyPr/>
          <a:p>
            <a:r>
              <a:rPr b="1" lang="en-US">
                <a:sym typeface="+mn-ea"/>
              </a:rPr>
              <a:t>Blood vessels</a:t>
            </a:r>
            <a:br>
              <a:rPr lang="en-US"/>
            </a:br>
            <a:endParaRPr lang="en-US"/>
          </a:p>
        </p:txBody>
      </p:sp>
      <p:sp>
        <p:nvSpPr>
          <p:cNvPr id="1048666" name="Content Placeholder 2"/>
          <p:cNvSpPr>
            <a:spLocks noGrp="1"/>
          </p:cNvSpPr>
          <p:nvPr>
            <p:ph idx="1"/>
          </p:nvPr>
        </p:nvSpPr>
        <p:spPr/>
        <p:txBody>
          <a:bodyPr/>
          <a:p>
            <a:pPr indent="0" marL="0">
              <a:buNone/>
            </a:pPr>
            <a:r>
              <a:rPr lang="en-US"/>
              <a:t>1. Elastic vessels.</a:t>
            </a:r>
            <a:endParaRPr lang="en-US"/>
          </a:p>
          <a:p>
            <a:pPr indent="0" marL="0">
              <a:buNone/>
            </a:pPr>
            <a:endParaRPr lang="en-US"/>
          </a:p>
          <a:p>
            <a:pPr indent="0" marL="0">
              <a:buNone/>
            </a:pPr>
            <a:r>
              <a:rPr lang="en-US"/>
              <a:t>2. Low-resistance vessels.</a:t>
            </a:r>
            <a:endParaRPr lang="en-US"/>
          </a:p>
          <a:p>
            <a:pPr indent="0" marL="0">
              <a:buNone/>
            </a:pPr>
            <a:endParaRPr lang="en-US"/>
          </a:p>
          <a:p>
            <a:pPr indent="0" marL="0">
              <a:buNone/>
            </a:pPr>
            <a:r>
              <a:rPr lang="en-US"/>
              <a:t>3. High-resistance vessels.</a:t>
            </a:r>
            <a:endParaRPr lang="en-US"/>
          </a:p>
          <a:p>
            <a:pPr indent="0" marL="0">
              <a:buNone/>
            </a:pPr>
            <a:endParaRPr lang="en-US"/>
          </a:p>
          <a:p>
            <a:pPr indent="0" marL="0">
              <a:buNone/>
            </a:pPr>
            <a:r>
              <a:rPr lang="en-US"/>
              <a:t>4. Exchange vessels.</a:t>
            </a:r>
            <a:endParaRPr lang="en-US"/>
          </a:p>
          <a:p>
            <a:pPr indent="0" marL="0">
              <a:buNone/>
            </a:pPr>
            <a:endParaRPr lang="en-US"/>
          </a:p>
          <a:p>
            <a:pPr indent="0" marL="0">
              <a:buNone/>
            </a:pPr>
            <a:r>
              <a:rPr lang="en-US"/>
              <a:t>5. Capacitance vessels.</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p:grpSpPr>
      <p:sp>
        <p:nvSpPr>
          <p:cNvPr id="1048667" name="Title 1"/>
          <p:cNvSpPr>
            <a:spLocks noGrp="1"/>
          </p:cNvSpPr>
          <p:nvPr>
            <p:ph type="title"/>
          </p:nvPr>
        </p:nvSpPr>
        <p:spPr/>
        <p:txBody>
          <a:bodyPr/>
          <a:p>
            <a:r>
              <a:rPr b="1" lang="en-US">
                <a:sym typeface="+mn-ea"/>
              </a:rPr>
              <a:t>The peripheral resistance</a:t>
            </a:r>
            <a:endParaRPr lang="en-US"/>
          </a:p>
        </p:txBody>
      </p:sp>
      <p:sp>
        <p:nvSpPr>
          <p:cNvPr id="1048668" name="Content Placeholder 2"/>
          <p:cNvSpPr>
            <a:spLocks noGrp="1"/>
          </p:cNvSpPr>
          <p:nvPr>
            <p:ph idx="1"/>
          </p:nvPr>
        </p:nvSpPr>
        <p:spPr/>
        <p:txBody>
          <a:bodyPr>
            <a:normAutofit/>
          </a:bodyPr>
          <a:p>
            <a:endParaRPr lang="en-US"/>
          </a:p>
          <a:p>
            <a:r>
              <a:rPr lang="en-US"/>
              <a:t>As the blood flows from the arterial to the venous side of the circulation, it meets resistance because of the smaller caliber of the vessels and the viscous nature of the blood. This is called the </a:t>
            </a:r>
            <a:r>
              <a:rPr b="1" lang="en-US"/>
              <a:t>peripheral resistance</a:t>
            </a:r>
            <a:r>
              <a:rPr lang="en-US"/>
              <a:t>. </a:t>
            </a:r>
            <a:endParaRPr lang="en-US"/>
          </a:p>
          <a:p>
            <a:endParaRPr lang="en-US"/>
          </a:p>
          <a:p>
            <a:r>
              <a:rPr lang="en-US"/>
              <a:t>It is an important factor in generating and maintaining the arterial blood pressure. </a:t>
            </a:r>
            <a:endParaRPr lang="en-US"/>
          </a:p>
          <a:p>
            <a:endParaRPr lang="en-US"/>
          </a:p>
          <a:p>
            <a:r>
              <a:rPr lang="en-US"/>
              <a:t>Vasoconstriction of the small vessels increases the peripheral resistance, which in turn elevates the arterial blood pressure. Whilst vasodilatation decreases the resistance and lowers the pressure.</a:t>
            </a:r>
            <a:endParaRPr lang="en-US"/>
          </a:p>
          <a:p>
            <a:endParaRPr lang="en-US"/>
          </a:p>
          <a:p>
            <a:pPr indent="0" marL="0">
              <a:buNone/>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p:grpSpPr>
      <p:sp>
        <p:nvSpPr>
          <p:cNvPr id="1048669" name="Title 1"/>
          <p:cNvSpPr>
            <a:spLocks noGrp="1"/>
          </p:cNvSpPr>
          <p:nvPr>
            <p:ph type="title"/>
          </p:nvPr>
        </p:nvSpPr>
        <p:spPr/>
        <p:txBody>
          <a:bodyPr/>
          <a:p>
            <a:r>
              <a:rPr lang="en-US"/>
              <a:t>cont’</a:t>
            </a:r>
            <a:endParaRPr lang="en-US"/>
          </a:p>
        </p:txBody>
      </p:sp>
      <p:sp>
        <p:nvSpPr>
          <p:cNvPr id="1048670" name="Content Placeholder 2"/>
          <p:cNvSpPr>
            <a:spLocks noGrp="1"/>
          </p:cNvSpPr>
          <p:nvPr>
            <p:ph idx="1"/>
          </p:nvPr>
        </p:nvSpPr>
        <p:spPr/>
        <p:txBody>
          <a:bodyPr>
            <a:normAutofit lnSpcReduction="10000"/>
          </a:bodyPr>
          <a:p>
            <a:r>
              <a:rPr lang="en-US"/>
              <a:t> The wall of the left ventricle is much thicker (15 mm) than the wall of the right ventricle (5 mm), yet the capacities and outputs of both ventricles are equal. </a:t>
            </a:r>
            <a:endParaRPr lang="en-US"/>
          </a:p>
          <a:p>
            <a:pPr indent="0" marL="0">
              <a:buNone/>
            </a:pPr>
            <a:endParaRPr lang="en-US"/>
          </a:p>
          <a:p>
            <a:endParaRPr lang="en-US"/>
          </a:p>
          <a:p>
            <a:endParaRPr lang="en-US"/>
          </a:p>
          <a:p>
            <a:r>
              <a:rPr lang="en-US"/>
              <a:t>The thickness of the ventricular wall reflects the pressure load on the ventricle. The pressure load on the left ventricle (the aortic pressure) is much higher than the pressure load on the right ventricle (the pulmonary arterial pressure).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p:grpSpPr>
      <p:sp>
        <p:nvSpPr>
          <p:cNvPr id="1048671" name="Title 1"/>
          <p:cNvSpPr>
            <a:spLocks noGrp="1"/>
          </p:cNvSpPr>
          <p:nvPr>
            <p:ph type="title"/>
          </p:nvPr>
        </p:nvSpPr>
        <p:spPr/>
        <p:txBody>
          <a:bodyPr/>
          <a:p>
            <a:r>
              <a:rPr b="1" lang="en-US">
                <a:sym typeface="+mn-ea"/>
              </a:rPr>
              <a:t>Heart Sounds</a:t>
            </a:r>
            <a:br>
              <a:rPr lang="en-US"/>
            </a:br>
            <a:endParaRPr lang="en-US"/>
          </a:p>
        </p:txBody>
      </p:sp>
      <p:sp>
        <p:nvSpPr>
          <p:cNvPr id="1048672" name="Content Placeholder 2"/>
          <p:cNvSpPr>
            <a:spLocks noGrp="1"/>
          </p:cNvSpPr>
          <p:nvPr>
            <p:ph idx="1"/>
          </p:nvPr>
        </p:nvSpPr>
        <p:spPr/>
        <p:txBody>
          <a:bodyPr>
            <a:normAutofit/>
          </a:bodyPr>
          <a:p>
            <a:r>
              <a:rPr lang="en-US"/>
              <a:t> Heart sounds are the noises generated by the beating heart and the resultant flow of blood through it. </a:t>
            </a:r>
            <a:endParaRPr lang="en-US"/>
          </a:p>
          <a:p>
            <a:pPr indent="0" marL="0">
              <a:buNone/>
            </a:pPr>
            <a:r>
              <a:rPr lang="en-US"/>
              <a:t> Specifically, the sounds reflect the turbulence created when the heart valves snap shut. </a:t>
            </a:r>
            <a:endParaRPr lang="en-US"/>
          </a:p>
          <a:p>
            <a:r>
              <a:rPr lang="en-US"/>
              <a:t> In cardiac auscultation, an examiner may use a stethoscope to listen for these unique and distinct sounds that provide important auditory data regarding the condition of the heart.</a:t>
            </a:r>
            <a:endParaRPr lang="en-US"/>
          </a:p>
          <a:p>
            <a:r>
              <a:rPr lang="en-US"/>
              <a:t> In healthy adults, there are two normal heart sounds often described as a lub and a dub (or dup), that occur in sequence with each heartbeat.These are the first heart sound (S1) and second heart sound (S2), produced by the closing of the AV valves and semilunar valves, respectively</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p:grpSpPr>
      <p:sp>
        <p:nvSpPr>
          <p:cNvPr id="1048673" name="Title 1"/>
          <p:cNvSpPr>
            <a:spLocks noGrp="1"/>
          </p:cNvSpPr>
          <p:nvPr>
            <p:ph type="title"/>
          </p:nvPr>
        </p:nvSpPr>
        <p:spPr/>
        <p:txBody>
          <a:bodyPr/>
          <a:p>
            <a:r>
              <a:rPr b="1" lang="en-US">
                <a:sym typeface="+mn-ea"/>
              </a:rPr>
              <a:t>Functions and Characteristics of the Blood</a:t>
            </a:r>
            <a:endParaRPr b="1" lang="en-US"/>
          </a:p>
        </p:txBody>
      </p:sp>
      <p:sp>
        <p:nvSpPr>
          <p:cNvPr id="1048674" name="Content Placeholder 2"/>
          <p:cNvSpPr>
            <a:spLocks noGrp="1"/>
          </p:cNvSpPr>
          <p:nvPr>
            <p:ph idx="1"/>
          </p:nvPr>
        </p:nvSpPr>
        <p:spPr/>
        <p:txBody>
          <a:bodyPr/>
          <a:p>
            <a:r>
              <a:rPr lang="en-US"/>
              <a:t>Blood is the only liquid tissue in the body. </a:t>
            </a:r>
            <a:endParaRPr lang="en-US"/>
          </a:p>
          <a:p>
            <a:endParaRPr lang="en-US"/>
          </a:p>
          <a:p>
            <a:r>
              <a:rPr lang="en-US"/>
              <a:t>It is a connective tissue. Consists of formed elements (cells and cell fragments) in a liquid intercellular matrix (plasma)</a:t>
            </a:r>
            <a:endParaRPr lang="en-US"/>
          </a:p>
          <a:p>
            <a:pPr indent="0" marL="0">
              <a:buNone/>
            </a:pPr>
            <a:endParaRPr lang="en-US"/>
          </a:p>
          <a:p>
            <a:r>
              <a:rPr lang="en-US"/>
              <a:t> Average adult blood volume is around 5 liters (8% of body weight)</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p:grpSpPr>
      <p:sp>
        <p:nvSpPr>
          <p:cNvPr id="1048675" name="Title 1"/>
          <p:cNvSpPr>
            <a:spLocks noGrp="1"/>
          </p:cNvSpPr>
          <p:nvPr>
            <p:ph type="title"/>
          </p:nvPr>
        </p:nvSpPr>
        <p:spPr/>
        <p:txBody>
          <a:bodyPr/>
          <a:p>
            <a:r>
              <a:rPr b="1" lang="en-US">
                <a:sym typeface="+mn-ea"/>
              </a:rPr>
              <a:t>Blood Functions</a:t>
            </a:r>
            <a:br>
              <a:rPr lang="en-US"/>
            </a:br>
            <a:endParaRPr lang="en-US"/>
          </a:p>
        </p:txBody>
      </p:sp>
      <p:sp>
        <p:nvSpPr>
          <p:cNvPr id="1048676" name="Content Placeholder 2"/>
          <p:cNvSpPr>
            <a:spLocks noGrp="1"/>
          </p:cNvSpPr>
          <p:nvPr>
            <p:ph idx="1"/>
          </p:nvPr>
        </p:nvSpPr>
        <p:spPr/>
        <p:txBody>
          <a:bodyPr/>
          <a:p>
            <a:r>
              <a:rPr lang="en-US"/>
              <a:t> </a:t>
            </a:r>
            <a:r>
              <a:rPr b="1" lang="en-US"/>
              <a:t>Transportation</a:t>
            </a:r>
            <a:r>
              <a:rPr lang="en-US"/>
              <a:t>: Blood transports oxygen and nutrients to cells, CO2 and waste away from cells, hormones to target tissues</a:t>
            </a:r>
            <a:endParaRPr lang="en-US"/>
          </a:p>
          <a:p>
            <a:endParaRPr lang="en-US"/>
          </a:p>
          <a:p>
            <a:r>
              <a:rPr b="1" lang="en-US"/>
              <a:t> Regulation</a:t>
            </a:r>
            <a:r>
              <a:rPr lang="en-US"/>
              <a:t>: Helps maintain stable body temperature, pH, water and electrolyte levels.</a:t>
            </a:r>
            <a:endParaRPr lang="en-US"/>
          </a:p>
          <a:p>
            <a:endParaRPr lang="en-US"/>
          </a:p>
          <a:p>
            <a:r>
              <a:rPr lang="en-US"/>
              <a:t></a:t>
            </a:r>
            <a:r>
              <a:rPr b="1" lang="en-US"/>
              <a:t> Protection</a:t>
            </a:r>
            <a:r>
              <a:rPr lang="en-US"/>
              <a:t>: Clotting prevents fluid loss, white blood cells protect body against disease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p:grpSpPr>
      <p:sp>
        <p:nvSpPr>
          <p:cNvPr id="1048683" name="Title 3"/>
          <p:cNvSpPr>
            <a:spLocks noGrp="1"/>
          </p:cNvSpPr>
          <p:nvPr>
            <p:ph type="title"/>
          </p:nvPr>
        </p:nvSpPr>
        <p:spPr/>
        <p:txBody>
          <a:bodyPr/>
          <a:p>
            <a:r>
              <a:rPr b="1" i="1" lang="en-US">
                <a:gradFill>
                  <a:gsLst>
                    <a:gs pos="0">
                      <a:srgbClr val="7B32B2"/>
                    </a:gs>
                    <a:gs pos="100000">
                      <a:srgbClr val="401A5D"/>
                    </a:gs>
                  </a:gsLst>
                  <a:lin scaled="0"/>
                </a:gradFill>
              </a:rPr>
              <a:t>THANKYOU</a:t>
            </a:r>
            <a:endParaRPr b="1" i="1" lang="en-US">
              <a:gradFill>
                <a:gsLst>
                  <a:gs pos="0">
                    <a:srgbClr val="7B32B2"/>
                  </a:gs>
                  <a:gs pos="100000">
                    <a:srgbClr val="401A5D"/>
                  </a:gs>
                </a:gsLst>
                <a:lin scaled="0"/>
              </a:gra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22" name="Title 1"/>
          <p:cNvSpPr>
            <a:spLocks noGrp="1"/>
          </p:cNvSpPr>
          <p:nvPr>
            <p:ph type="ctrTitle"/>
          </p:nvPr>
        </p:nvSpPr>
        <p:spPr>
          <a:xfrm>
            <a:off x="2589213" y="986320"/>
            <a:ext cx="8915399" cy="1458930"/>
          </a:xfrm>
        </p:spPr>
        <p:txBody>
          <a:bodyPr>
            <a:normAutofit/>
          </a:bodyPr>
          <a:p>
            <a:r>
              <a:rPr b="1" dirty="0" sz="3600" lang="en-US">
                <a:solidFill>
                  <a:srgbClr val="572314"/>
                </a:solidFill>
                <a:effectLst/>
                <a:latin typeface="Gill Sans MT" panose="020B0502020104020203" pitchFamily="34" charset="0"/>
              </a:rPr>
              <a:t>Cardiovascular System </a:t>
            </a:r>
            <a:br>
              <a:rPr dirty="0" sz="800" lang="en-US"/>
            </a:br>
            <a:endParaRPr dirty="0" lang="en-US"/>
          </a:p>
        </p:txBody>
      </p:sp>
      <p:sp>
        <p:nvSpPr>
          <p:cNvPr id="1048623" name="Subtitle 2"/>
          <p:cNvSpPr>
            <a:spLocks noGrp="1"/>
          </p:cNvSpPr>
          <p:nvPr>
            <p:ph type="subTitle" idx="1"/>
          </p:nvPr>
        </p:nvSpPr>
        <p:spPr>
          <a:xfrm>
            <a:off x="2589213" y="2167847"/>
            <a:ext cx="8915399" cy="4376791"/>
          </a:xfrm>
        </p:spPr>
        <p:txBody>
          <a:bodyPr>
            <a:noAutofit/>
          </a:bodyPr>
          <a:p>
            <a:r>
              <a:rPr dirty="0" sz="2800" lang="en-US">
                <a:solidFill>
                  <a:srgbClr val="3891A7"/>
                </a:solidFill>
                <a:effectLst/>
                <a:latin typeface="Wingdings 2" panose="05020102010507070707" pitchFamily="18" charset="2"/>
              </a:rPr>
              <a:t> </a:t>
            </a:r>
            <a:r>
              <a:rPr dirty="0" sz="2800" lang="en-US">
                <a:solidFill>
                  <a:srgbClr val="000000"/>
                </a:solidFill>
                <a:effectLst/>
                <a:latin typeface="Gill Sans MT" panose="020B0502020104020203" pitchFamily="34" charset="0"/>
              </a:rPr>
              <a:t>In order to pump blood through the body, </a:t>
            </a:r>
            <a:endParaRPr dirty="0" sz="2800" lang="en-US"/>
          </a:p>
          <a:p>
            <a:r>
              <a:rPr dirty="0" sz="2800" lang="en-US">
                <a:solidFill>
                  <a:srgbClr val="000000"/>
                </a:solidFill>
                <a:effectLst/>
                <a:latin typeface="Gill Sans MT" panose="020B0502020104020203" pitchFamily="34" charset="0"/>
              </a:rPr>
              <a:t>the heart is connected to the vascular system </a:t>
            </a:r>
            <a:endParaRPr dirty="0" sz="2800" lang="en-US"/>
          </a:p>
          <a:p>
            <a:r>
              <a:rPr dirty="0" sz="2800" lang="en-US">
                <a:solidFill>
                  <a:srgbClr val="000000"/>
                </a:solidFill>
                <a:effectLst/>
                <a:latin typeface="Gill Sans MT" panose="020B0502020104020203" pitchFamily="34" charset="0"/>
              </a:rPr>
              <a:t>of the body. </a:t>
            </a:r>
            <a:endParaRPr dirty="0" sz="2800" lang="en-US"/>
          </a:p>
          <a:p>
            <a:r>
              <a:rPr dirty="0" sz="2800" lang="en-US">
                <a:solidFill>
                  <a:srgbClr val="3891A7"/>
                </a:solidFill>
                <a:effectLst/>
                <a:latin typeface="Wingdings 2" panose="05020102010507070707" pitchFamily="18" charset="2"/>
              </a:rPr>
              <a:t> </a:t>
            </a:r>
            <a:r>
              <a:rPr dirty="0" sz="2800" lang="en-US">
                <a:solidFill>
                  <a:srgbClr val="000000"/>
                </a:solidFill>
                <a:effectLst/>
                <a:latin typeface="Gill Sans MT" panose="020B0502020104020203" pitchFamily="34" charset="0"/>
              </a:rPr>
              <a:t>It is the closed system. </a:t>
            </a:r>
            <a:endParaRPr dirty="0" sz="2800" lang="en-US"/>
          </a:p>
          <a:p>
            <a:r>
              <a:rPr dirty="0" sz="2800" lang="en-US">
                <a:solidFill>
                  <a:srgbClr val="3891A7"/>
                </a:solidFill>
                <a:effectLst/>
                <a:latin typeface="Wingdings 2" panose="05020102010507070707" pitchFamily="18" charset="2"/>
              </a:rPr>
              <a:t> </a:t>
            </a:r>
            <a:r>
              <a:rPr dirty="0" sz="2800" lang="en-US">
                <a:solidFill>
                  <a:srgbClr val="000000"/>
                </a:solidFill>
                <a:effectLst/>
                <a:latin typeface="Gill Sans MT" panose="020B0502020104020203" pitchFamily="34" charset="0"/>
              </a:rPr>
              <a:t>It is designed to transport oxygen and </a:t>
            </a:r>
            <a:endParaRPr dirty="0" sz="2800" lang="en-US"/>
          </a:p>
          <a:p>
            <a:r>
              <a:rPr dirty="0" sz="2800" lang="en-US">
                <a:solidFill>
                  <a:srgbClr val="000000"/>
                </a:solidFill>
                <a:effectLst/>
                <a:latin typeface="Gill Sans MT" panose="020B0502020104020203" pitchFamily="34" charset="0"/>
              </a:rPr>
              <a:t>nutrients to the cells of the body and remove </a:t>
            </a:r>
            <a:endParaRPr dirty="0" sz="2800" lang="en-US"/>
          </a:p>
          <a:p>
            <a:r>
              <a:rPr dirty="0" sz="2800" lang="en-US">
                <a:solidFill>
                  <a:srgbClr val="000000"/>
                </a:solidFill>
                <a:effectLst/>
                <a:latin typeface="Gill Sans MT" panose="020B0502020104020203" pitchFamily="34" charset="0"/>
              </a:rPr>
              <a:t>carbon dioxide and metabolic waste products </a:t>
            </a:r>
            <a:endParaRPr dirty="0" sz="2800" lang="en-US"/>
          </a:p>
          <a:p>
            <a:r>
              <a:rPr dirty="0" sz="2800" lang="en-US">
                <a:solidFill>
                  <a:srgbClr val="000000"/>
                </a:solidFill>
                <a:effectLst/>
                <a:latin typeface="Gill Sans MT" panose="020B0502020104020203" pitchFamily="34" charset="0"/>
              </a:rPr>
              <a:t>from the body.</a:t>
            </a:r>
            <a:endParaRPr dirty="0" sz="280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p:grpSpPr>
      <p:sp>
        <p:nvSpPr>
          <p:cNvPr id="1048624" name="Title 1"/>
          <p:cNvSpPr>
            <a:spLocks noGrp="1"/>
          </p:cNvSpPr>
          <p:nvPr>
            <p:ph type="title"/>
          </p:nvPr>
        </p:nvSpPr>
        <p:spPr/>
        <p:txBody>
          <a:bodyPr/>
          <a:p>
            <a:r>
              <a:rPr b="1" lang="en-US">
                <a:sym typeface="+mn-ea"/>
              </a:rPr>
              <a:t>Components of CVS</a:t>
            </a:r>
            <a:br>
              <a:rPr b="1" lang="en-US"/>
            </a:br>
            <a:endParaRPr b="1" lang="en-US"/>
          </a:p>
        </p:txBody>
      </p:sp>
      <p:sp>
        <p:nvSpPr>
          <p:cNvPr id="1048625" name="Content Placeholder 2"/>
          <p:cNvSpPr>
            <a:spLocks noGrp="1"/>
          </p:cNvSpPr>
          <p:nvPr>
            <p:ph idx="1"/>
          </p:nvPr>
        </p:nvSpPr>
        <p:spPr/>
        <p:txBody>
          <a:bodyPr>
            <a:normAutofit fontScale="95833" lnSpcReduction="20000"/>
          </a:bodyPr>
          <a:p>
            <a:pPr>
              <a:buFont typeface="Wingdings" panose="05000000000000000000" charset="0"/>
              <a:buChar char="q"/>
            </a:pPr>
            <a:r>
              <a:rPr sz="2400" lang="en-US">
                <a:sym typeface="+mn-ea"/>
              </a:rPr>
              <a:t>Heart: </a:t>
            </a:r>
            <a:endParaRPr sz="2400" lang="en-US"/>
          </a:p>
          <a:p>
            <a:r>
              <a:rPr sz="2400" lang="en-US">
                <a:sym typeface="+mn-ea"/>
              </a:rPr>
              <a:t> It is a pump composed of 4 chambers (2 atria &amp; 2 ventricles.</a:t>
            </a:r>
            <a:endParaRPr sz="2400" lang="en-US"/>
          </a:p>
          <a:p>
            <a:r>
              <a:rPr sz="2400" lang="en-US">
                <a:sym typeface="+mn-ea"/>
              </a:rPr>
              <a:t> The heart provides the driving force for the cardiovascular system.</a:t>
            </a:r>
            <a:endParaRPr sz="2400" lang="en-US">
              <a:sym typeface="+mn-ea"/>
            </a:endParaRPr>
          </a:p>
          <a:p>
            <a:pPr>
              <a:buFont typeface="Wingdings" panose="05000000000000000000" charset="0"/>
              <a:buChar char="q"/>
            </a:pPr>
            <a:r>
              <a:rPr sz="2400" lang="en-US">
                <a:sym typeface="+mn-ea"/>
              </a:rPr>
              <a:t>Blood Vessels:</a:t>
            </a:r>
            <a:endParaRPr sz="2400" lang="en-US"/>
          </a:p>
          <a:p>
            <a:r>
              <a:rPr sz="2400" lang="en-US">
                <a:sym typeface="+mn-ea"/>
              </a:rPr>
              <a:t> The blood vessels are systems of tubes including:</a:t>
            </a:r>
            <a:endParaRPr sz="2400" lang="en-US">
              <a:sym typeface="+mn-ea"/>
            </a:endParaRPr>
          </a:p>
          <a:p>
            <a:pPr indent="0" marL="0">
              <a:buNone/>
            </a:pPr>
            <a:r>
              <a:rPr sz="2400" lang="en-US">
                <a:sym typeface="+mn-ea"/>
              </a:rPr>
              <a:t>  Arteries and arterioles which carry the blood from the heart to all parts of the body.</a:t>
            </a:r>
            <a:endParaRPr sz="2400" lang="en-US"/>
          </a:p>
          <a:p>
            <a:r>
              <a:rPr sz="2400" lang="en-US">
                <a:sym typeface="+mn-ea"/>
              </a:rPr>
              <a:t> The arteries serve as distribution channels to the organs</a:t>
            </a:r>
            <a:endParaRPr sz="2400" lang="en-US"/>
          </a:p>
          <a:p>
            <a:endParaRPr sz="24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26" name="Title 1"/>
          <p:cNvSpPr>
            <a:spLocks noGrp="1"/>
          </p:cNvSpPr>
          <p:nvPr>
            <p:ph type="title"/>
          </p:nvPr>
        </p:nvSpPr>
        <p:spPr>
          <a:xfrm>
            <a:off x="2592925" y="624110"/>
            <a:ext cx="8911687" cy="1009481"/>
          </a:xfrm>
        </p:spPr>
        <p:txBody>
          <a:bodyPr>
            <a:normAutofit fontScale="90000"/>
          </a:bodyPr>
          <a:p>
            <a:r>
              <a:rPr b="1" dirty="0" sz="5400" lang="en-US">
                <a:solidFill>
                  <a:srgbClr val="572314"/>
                </a:solidFill>
                <a:effectLst/>
                <a:latin typeface="Gill Sans MT" panose="020B0502020104020203" pitchFamily="34" charset="0"/>
              </a:rPr>
              <a:t>Components of CVS </a:t>
            </a:r>
            <a:br>
              <a:rPr dirty="0" lang="en-US"/>
            </a:br>
            <a:endParaRPr dirty="0" lang="en-US"/>
          </a:p>
        </p:txBody>
      </p:sp>
      <p:sp>
        <p:nvSpPr>
          <p:cNvPr id="1048627" name="Content Placeholder 2"/>
          <p:cNvSpPr>
            <a:spLocks noGrp="1"/>
          </p:cNvSpPr>
          <p:nvPr>
            <p:ph idx="1"/>
          </p:nvPr>
        </p:nvSpPr>
        <p:spPr>
          <a:xfrm>
            <a:off x="2589212" y="2116477"/>
            <a:ext cx="8915400" cy="4489806"/>
          </a:xfrm>
        </p:spPr>
        <p:txBody>
          <a:bodyPr>
            <a:normAutofit fontScale="88889" lnSpcReduction="10000"/>
          </a:bodyPr>
          <a:p>
            <a:pPr indent="0" marL="0">
              <a:buNone/>
            </a:pPr>
            <a:endParaRPr dirty="0" lang="en-US"/>
          </a:p>
          <a:p>
            <a:r>
              <a:rPr dirty="0" sz="3200" lang="en-US">
                <a:solidFill>
                  <a:srgbClr val="000000"/>
                </a:solidFill>
                <a:effectLst/>
                <a:cs typeface="+mn-lt"/>
              </a:rPr>
              <a:t>Venules and veins which carry the blood back from the tissues to the heart. </a:t>
            </a:r>
            <a:endParaRPr dirty="0" sz="3200" lang="en-US">
              <a:solidFill>
                <a:srgbClr val="000000"/>
              </a:solidFill>
              <a:effectLst/>
              <a:cs typeface="+mn-lt"/>
            </a:endParaRPr>
          </a:p>
          <a:p>
            <a:pPr>
              <a:buFont typeface="Arial" panose="020B0604020202020204" pitchFamily="34" charset="0"/>
              <a:buChar char="•"/>
            </a:pPr>
            <a:r>
              <a:rPr dirty="0" sz="3200" lang="en-US">
                <a:solidFill>
                  <a:srgbClr val="000000"/>
                </a:solidFill>
                <a:effectLst/>
                <a:cs typeface="+mn-lt"/>
              </a:rPr>
              <a:t>The veins serve as blood reservoirs and collect the blood to return it to the heart. </a:t>
            </a:r>
            <a:endParaRPr dirty="0" sz="3200" lang="en-US">
              <a:cs typeface="+mn-lt"/>
            </a:endParaRPr>
          </a:p>
          <a:p>
            <a:r>
              <a:rPr dirty="0" sz="3200" lang="en-US">
                <a:solidFill>
                  <a:srgbClr val="000000"/>
                </a:solidFill>
                <a:effectLst/>
                <a:cs typeface="+mn-lt"/>
              </a:rPr>
              <a:t>Blood capillaries which form a network of fine vessels connecting the arterioles with the Venules. </a:t>
            </a:r>
            <a:endParaRPr dirty="0" sz="3200" lang="en-US">
              <a:cs typeface="+mn-lt"/>
            </a:endParaRPr>
          </a:p>
          <a:p>
            <a:pPr>
              <a:buFont typeface="Arial" panose="020B0604020202020204" pitchFamily="34" charset="0"/>
              <a:buChar char="•"/>
            </a:pPr>
            <a:r>
              <a:rPr dirty="0" sz="3200" lang="en-US">
                <a:solidFill>
                  <a:srgbClr val="000000"/>
                </a:solidFill>
                <a:effectLst/>
                <a:cs typeface="+mn-lt"/>
              </a:rPr>
              <a:t>The blood capillaries are the sites of exchange of </a:t>
            </a:r>
            <a:endParaRPr dirty="0" sz="3200" lang="en-US">
              <a:cs typeface="+mn-lt"/>
            </a:endParaRPr>
          </a:p>
          <a:p>
            <a:pPr indent="0" marL="0">
              <a:buNone/>
            </a:pPr>
            <a:r>
              <a:rPr dirty="0" sz="3200" lang="en-US">
                <a:solidFill>
                  <a:srgbClr val="000000"/>
                </a:solidFill>
                <a:effectLst/>
                <a:cs typeface="+mn-lt"/>
              </a:rPr>
              <a:t>gases (O2 &amp; CO2), nutrients and waste products </a:t>
            </a:r>
            <a:endParaRPr dirty="0" sz="3200" lang="en-US">
              <a:cs typeface="+mn-lt"/>
            </a:endParaRPr>
          </a:p>
          <a:p>
            <a:pPr indent="0" marL="0">
              <a:buNone/>
            </a:pPr>
            <a:r>
              <a:rPr dirty="0" sz="3200" lang="en-US">
                <a:solidFill>
                  <a:srgbClr val="000000"/>
                </a:solidFill>
                <a:effectLst/>
                <a:cs typeface="+mn-lt"/>
              </a:rPr>
              <a:t>between blood and tissues.</a:t>
            </a:r>
            <a:endParaRPr dirty="0" sz="3200" lang="en-US">
              <a:cs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p:grpSpPr>
      <p:sp>
        <p:nvSpPr>
          <p:cNvPr id="1048628" name="Title 1"/>
          <p:cNvSpPr>
            <a:spLocks noGrp="1"/>
          </p:cNvSpPr>
          <p:nvPr>
            <p:ph type="title"/>
          </p:nvPr>
        </p:nvSpPr>
        <p:spPr>
          <a:xfrm>
            <a:off x="2592705" y="624205"/>
            <a:ext cx="8911590" cy="1683385"/>
          </a:xfrm>
        </p:spPr>
        <p:txBody>
          <a:bodyPr>
            <a:normAutofit fontScale="90000"/>
          </a:bodyPr>
          <a:p>
            <a:r>
              <a:rPr b="1" lang="en-US"/>
              <a:t>GENERAL STRUCTURE OF THE HEART</a:t>
            </a:r>
            <a:br>
              <a:rPr b="1" lang="en-US"/>
            </a:br>
            <a:r>
              <a:rPr b="1" lang="en-US"/>
              <a:t>The heart is a hollow muscular organ. Its walls arecomposed of a muscle called the cardiac muscle or the myocardium</a:t>
            </a:r>
            <a:endParaRPr b="1" lang="en-US"/>
          </a:p>
        </p:txBody>
      </p:sp>
      <p:pic>
        <p:nvPicPr>
          <p:cNvPr id="2097152" name="Content Placeholder 3"/>
          <p:cNvPicPr>
            <a:picLocks noChangeAspect="1"/>
          </p:cNvPicPr>
          <p:nvPr>
            <p:ph idx="1"/>
          </p:nvPr>
        </p:nvPicPr>
        <p:blipFill>
          <a:blip xmlns:r="http://schemas.openxmlformats.org/officeDocument/2006/relationships" r:embed="rId1"/>
          <a:stretch>
            <a:fillRect/>
          </a:stretch>
        </p:blipFill>
        <p:spPr>
          <a:xfrm>
            <a:off x="2027555" y="2693670"/>
            <a:ext cx="8136890" cy="382016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29" name="Title 1"/>
          <p:cNvSpPr>
            <a:spLocks noGrp="1"/>
          </p:cNvSpPr>
          <p:nvPr>
            <p:ph type="ctrTitle"/>
          </p:nvPr>
        </p:nvSpPr>
        <p:spPr>
          <a:xfrm>
            <a:off x="2589530" y="1092835"/>
            <a:ext cx="8915400" cy="781050"/>
          </a:xfrm>
        </p:spPr>
        <p:txBody>
          <a:bodyPr>
            <a:normAutofit fontScale="90000"/>
          </a:bodyPr>
          <a:p>
            <a:r>
              <a:rPr b="1" lang="en-US">
                <a:sym typeface="+mn-ea"/>
              </a:rPr>
              <a:t>Construction of CVS</a:t>
            </a:r>
            <a:endParaRPr b="1" lang="en-US"/>
          </a:p>
        </p:txBody>
      </p:sp>
      <p:sp>
        <p:nvSpPr>
          <p:cNvPr id="1048630" name="Subtitle 2"/>
          <p:cNvSpPr>
            <a:spLocks noGrp="1"/>
          </p:cNvSpPr>
          <p:nvPr>
            <p:ph type="subTitle" idx="1"/>
          </p:nvPr>
        </p:nvSpPr>
        <p:spPr>
          <a:xfrm>
            <a:off x="2589530" y="2534285"/>
            <a:ext cx="8915400" cy="3956050"/>
          </a:xfrm>
        </p:spPr>
        <p:txBody>
          <a:bodyPr>
            <a:normAutofit fontScale="27778" lnSpcReduction="20000"/>
          </a:bodyPr>
          <a:p>
            <a:pPr indent="-171450" marL="171450">
              <a:buFont typeface="Wingdings" panose="05000000000000000000" charset="0"/>
              <a:buChar char="v"/>
            </a:pPr>
            <a:r>
              <a:rPr lang="en-US"/>
              <a:t> </a:t>
            </a:r>
            <a:r>
              <a:rPr sz="9600" lang="en-US"/>
              <a:t>The cardiovascular system is actually made up of two major circulatory systems, acting together.</a:t>
            </a:r>
            <a:endParaRPr sz="9600" lang="en-US"/>
          </a:p>
          <a:p>
            <a:pPr indent="-342900" marL="342900">
              <a:buFont typeface="Wingdings" panose="05000000000000000000" charset="0"/>
              <a:buChar char="v"/>
            </a:pPr>
            <a:r>
              <a:rPr sz="9600" lang="en-US"/>
              <a:t> The right side of the heart pumps blood to the lungs through the pulmonary artery (PA), pulmonary capillaries, and then returns blood to the left atrium through the pulmonary veins (PV).</a:t>
            </a:r>
            <a:endParaRPr sz="9600" lang="en-US"/>
          </a:p>
          <a:p>
            <a:pPr indent="-342900" marL="342900">
              <a:buFont typeface="Wingdings" panose="05000000000000000000" charset="0"/>
              <a:buChar char="v"/>
            </a:pPr>
            <a:r>
              <a:rPr sz="9600" lang="en-US"/>
              <a:t>The left side of the heart pumps blood to the rest of the body through the aorta, arteries, arterioles, systemic capillaries, and then returns blood to the right atrium through the Venules and great veins</a:t>
            </a:r>
            <a:endParaRPr sz="960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35" name="Subtitle 2"/>
          <p:cNvSpPr>
            <a:spLocks noGrp="1"/>
          </p:cNvSpPr>
          <p:nvPr>
            <p:ph type="subTitle" idx="4294967295"/>
          </p:nvPr>
        </p:nvSpPr>
        <p:spPr>
          <a:xfrm>
            <a:off x="1843405" y="1000760"/>
            <a:ext cx="10348595" cy="5560695"/>
          </a:xfrm>
        </p:spPr>
        <p:txBody>
          <a:bodyPr>
            <a:normAutofit/>
          </a:bodyPr>
          <a:p>
            <a:pPr indent="0" marL="0">
              <a:buNone/>
            </a:pPr>
            <a:r>
              <a:rPr b="1" lang="en-US"/>
              <a:t>In the cardiovascular system, blood passes through;</a:t>
            </a:r>
            <a:endParaRPr b="1" lang="en-US"/>
          </a:p>
          <a:p>
            <a:r>
              <a:rPr lang="en-US"/>
              <a:t>two circulations in series. One full circulation consists of these two circulations together. Both circulations start and end in the heart. These two circulations are:</a:t>
            </a:r>
            <a:endParaRPr lang="en-US"/>
          </a:p>
          <a:p>
            <a:endParaRPr b="1" lang="en-US"/>
          </a:p>
          <a:p>
            <a:pPr indent="0" marL="0">
              <a:buNone/>
            </a:pPr>
            <a:r>
              <a:rPr b="1" lang="en-US"/>
              <a:t>The systemic (or greater or high-pressure)circulation:</a:t>
            </a:r>
            <a:r>
              <a:rPr lang="en-US"/>
              <a:t> It starts in the left ventricle → the aorta → systemic arteries → systemic capillaries → systemic veins →superior and inferior vena cava → ends in the right atrium.</a:t>
            </a:r>
            <a:endParaRPr lang="en-US"/>
          </a:p>
          <a:p>
            <a:pPr indent="0" marL="0">
              <a:buNone/>
            </a:pPr>
            <a:endParaRPr b="1" lang="en-US"/>
          </a:p>
          <a:p>
            <a:pPr indent="0" marL="0">
              <a:buNone/>
            </a:pPr>
            <a:r>
              <a:rPr b="1" lang="en-US"/>
              <a:t>The pulmonary (or lesser or low-pressure) circulation: </a:t>
            </a:r>
            <a:endParaRPr b="1" lang="en-US"/>
          </a:p>
          <a:p>
            <a:r>
              <a:rPr lang="en-US"/>
              <a:t>It starts in the right ventricle → the pulmonary trunk → pulmonary arteries → pulmonary capillaries →pulmonary veins → ends in the left atrium.</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36" name="Title 1"/>
          <p:cNvSpPr>
            <a:spLocks noGrp="1"/>
          </p:cNvSpPr>
          <p:nvPr>
            <p:ph type="title"/>
          </p:nvPr>
        </p:nvSpPr>
        <p:spPr/>
        <p:txBody>
          <a:bodyPr/>
          <a:p>
            <a:r>
              <a:rPr b="1" lang="en-US"/>
              <a:t>Cont’</a:t>
            </a:r>
            <a:endParaRPr b="1" lang="en-US"/>
          </a:p>
        </p:txBody>
      </p:sp>
      <p:sp>
        <p:nvSpPr>
          <p:cNvPr id="1048637" name="Content Placeholder 2"/>
          <p:cNvSpPr>
            <a:spLocks noGrp="1"/>
          </p:cNvSpPr>
          <p:nvPr>
            <p:ph idx="1"/>
          </p:nvPr>
        </p:nvSpPr>
        <p:spPr/>
        <p:txBody>
          <a:bodyPr>
            <a:normAutofit lnSpcReduction="10000"/>
          </a:bodyPr>
          <a:p>
            <a:r>
              <a:rPr sz="2400" lang="en-US">
                <a:sym typeface="+mn-ea"/>
              </a:rPr>
              <a:t>The two circulations are in series. So, blood finishes one circulation to start the other.</a:t>
            </a:r>
            <a:endParaRPr sz="2400" lang="en-US">
              <a:sym typeface="+mn-ea"/>
            </a:endParaRPr>
          </a:p>
          <a:p>
            <a:r>
              <a:rPr sz="2400" lang="en-US">
                <a:sym typeface="+mn-ea"/>
              </a:rPr>
              <a:t>This allows the whole blood volume to carry out its respiratory function more efficiently as blood goes once through the systemic capillaries and once through the pulmonary capillaries. </a:t>
            </a:r>
            <a:endParaRPr sz="2400" lang="en-US"/>
          </a:p>
          <a:p>
            <a:r>
              <a:rPr sz="2400" lang="en-US">
                <a:sym typeface="+mn-ea"/>
              </a:rPr>
              <a:t>Thus, both ventricles must pump the same volume of blood during any significant time interval because of the series arrangement of the systemic and pulmonary circulations.</a:t>
            </a:r>
            <a:endParaRPr sz="2400" lang="en-US"/>
          </a:p>
          <a:p>
            <a:endParaRPr sz="2400" lang="en-US"/>
          </a:p>
        </p:txBody>
      </p:sp>
      <p:sp>
        <p:nvSpPr>
          <p:cNvPr id="1048638" name="Text Box 3"/>
          <p:cNvSpPr txBox="1"/>
          <p:nvPr/>
        </p:nvSpPr>
        <p:spPr>
          <a:xfrm>
            <a:off x="4826000" y="-633095"/>
            <a:ext cx="4662170" cy="368300"/>
          </a:xfrm>
          <a:prstGeom prst="rect"/>
          <a:noFill/>
        </p:spPr>
        <p:txBody>
          <a:bodyPr anchor="t" rtlCol="0" wrap="square">
            <a:spAutoFit/>
          </a:bodyPr>
          <a:p>
            <a:r>
              <a:rPr lang="en-US"/>
              <a:t></a:t>
            </a:r>
            <a:endParaRPr lang="en-US"/>
          </a:p>
        </p:txBody>
      </p:sp>
    </p:spTree>
  </p:cSld>
  <p:clrMapOvr>
    <a:masterClrMapping/>
  </p:clrMapOvr>
</p:sld>
</file>

<file path=ppt/theme/theme1.xml><?xml version="1.0" encoding="utf-8"?>
<a:theme xmlns:a="http://schemas.openxmlformats.org/drawingml/2006/main" name="Wisp">
  <a:themeElements>
    <a:clrScheme name="Wisp">
      <a:dk1>
        <a:sysClr lastClr="000000" val="windowText"/>
      </a:dk1>
      <a:lt1>
        <a:sysClr lastClr="FFFFFF" val="window"/>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r="5400000" dist="25400" rotWithShape="0">
              <a:srgbClr val="000000">
                <a:alpha val="25000"/>
              </a:srgbClr>
            </a:outerShdw>
          </a:effectLst>
        </a:effectStyle>
        <a:effectStyle>
          <a:effectLst>
            <a:outerShdw blurRad="50800" dir="5400000" dist="381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Presentation</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USER</dc:creator>
  <cp:lastModifiedBy>USER</cp:lastModifiedBy>
  <dcterms:created xsi:type="dcterms:W3CDTF">2021-09-13T16:01:00Z</dcterms:created>
  <dcterms:modified xsi:type="dcterms:W3CDTF">2021-09-21T05:04:56Z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2220AFE7639A4FFEBE0A02315DCA07CB</vt:lpwstr>
  </property>
  <property fmtid="{D5CDD505-2E9C-101B-9397-08002B2CF9AE}" pid="3" name="KSOProductBuildVer">
    <vt:lpwstr>1033-11.2.0.10296</vt:lpwstr>
  </property>
</Properties>
</file>